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133"/>
  </p:notesMasterIdLst>
  <p:handoutMasterIdLst>
    <p:handoutMasterId r:id="rId134"/>
  </p:handoutMasterIdLst>
  <p:sldIdLst>
    <p:sldId id="256" r:id="rId2"/>
    <p:sldId id="258" r:id="rId3"/>
    <p:sldId id="383" r:id="rId4"/>
    <p:sldId id="382" r:id="rId5"/>
    <p:sldId id="384" r:id="rId6"/>
    <p:sldId id="385" r:id="rId7"/>
    <p:sldId id="386" r:id="rId8"/>
    <p:sldId id="387" r:id="rId9"/>
    <p:sldId id="381" r:id="rId10"/>
    <p:sldId id="259" r:id="rId11"/>
    <p:sldId id="389" r:id="rId12"/>
    <p:sldId id="388" r:id="rId13"/>
    <p:sldId id="394" r:id="rId14"/>
    <p:sldId id="390" r:id="rId15"/>
    <p:sldId id="391" r:id="rId16"/>
    <p:sldId id="392" r:id="rId17"/>
    <p:sldId id="393" r:id="rId18"/>
    <p:sldId id="395" r:id="rId19"/>
    <p:sldId id="262" r:id="rId20"/>
    <p:sldId id="263" r:id="rId21"/>
    <p:sldId id="264" r:id="rId22"/>
    <p:sldId id="265" r:id="rId23"/>
    <p:sldId id="268" r:id="rId24"/>
    <p:sldId id="269" r:id="rId25"/>
    <p:sldId id="266" r:id="rId26"/>
    <p:sldId id="270" r:id="rId27"/>
    <p:sldId id="271" r:id="rId28"/>
    <p:sldId id="272" r:id="rId29"/>
    <p:sldId id="273" r:id="rId30"/>
    <p:sldId id="274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67" r:id="rId39"/>
    <p:sldId id="290" r:id="rId40"/>
    <p:sldId id="291" r:id="rId41"/>
    <p:sldId id="29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6" r:id="rId62"/>
    <p:sldId id="307" r:id="rId63"/>
    <p:sldId id="308" r:id="rId64"/>
    <p:sldId id="309" r:id="rId65"/>
    <p:sldId id="305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8" r:id="rId74"/>
    <p:sldId id="317" r:id="rId75"/>
    <p:sldId id="320" r:id="rId76"/>
    <p:sldId id="379" r:id="rId77"/>
    <p:sldId id="380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4" r:id="rId99"/>
    <p:sldId id="346" r:id="rId100"/>
    <p:sldId id="347" r:id="rId101"/>
    <p:sldId id="348" r:id="rId102"/>
    <p:sldId id="349" r:id="rId103"/>
    <p:sldId id="345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9" r:id="rId123"/>
    <p:sldId id="370" r:id="rId124"/>
    <p:sldId id="368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339933"/>
    <a:srgbClr val="FF9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4" Type="http://schemas.openxmlformats.org/officeDocument/2006/relationships/image" Target="../media/image8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7.wmf"/><Relationship Id="rId1" Type="http://schemas.openxmlformats.org/officeDocument/2006/relationships/image" Target="../media/image8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1645ED-7180-4D55-8489-BAADF7973C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246C96-A2C7-4809-93A2-73F075EB84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F060BC4-EE8B-42A2-B200-2F0092BAD2E4}" type="datetimeFigureOut">
              <a:rPr lang="en-US"/>
              <a:pPr>
                <a:defRPr/>
              </a:pPr>
              <a:t>8/29/2024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575E35-327C-4B17-8E29-7783BF96BE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CD6817-4805-4512-A3A8-DA42DF92B0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0FA4B9F-2315-47AF-917F-46D3C66DA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A0B36536-02D0-43D1-9050-4C9B288126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D1AE6EFB-4DEB-406F-8385-E9AF68EBA76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41DD75B6-E99A-4CBC-A51C-22F8DC90610C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7FC1EF97-2D6E-46C5-A0B0-FAE1E695869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73734" name="Rectangle 6">
            <a:extLst>
              <a:ext uri="{FF2B5EF4-FFF2-40B4-BE49-F238E27FC236}">
                <a16:creationId xmlns:a16="http://schemas.microsoft.com/office/drawing/2014/main" id="{19D69F18-E986-4B7E-8AD1-3F1970D9AE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3F9FD734-CB4D-4D0D-AC90-037700F63A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381BDBF-DA8E-4572-BF6F-99CD214D25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4F045D6C-3C18-498F-9499-355DB7F4A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F40A8AD-9561-4120-90D2-F78DD7B1635F}" type="slidenum">
              <a:rPr lang="en-US" altLang="en-US" smtClean="0">
                <a:latin typeface="Arial" panose="020B0604020202020204" pitchFamily="34" charset="0"/>
              </a:rPr>
              <a:pPr/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DBD2DDB2-BFDD-4417-B3CA-499EF165B13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0D0D1F81-6FC3-4E05-B3A3-87906D27F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DA12BFBF-AC49-4761-A387-1FF250DB42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E537B9B-DB80-465F-A7B1-FDA7CFCA76D9}" type="slidenum">
              <a:rPr lang="en-US" altLang="en-US" smtClean="0">
                <a:latin typeface="Arial" panose="020B0604020202020204" pitchFamily="34" charset="0"/>
              </a:rPr>
              <a:pPr/>
              <a:t>34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94DFC7E-B7F0-413C-9553-346C36D024D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3E757170-BA8F-4F13-99AF-5D9FACE8E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668DEEE4-FEC5-4AAB-AD79-981D4E10F5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FCAED4B-E553-42D1-9E12-A47A31A70F48}" type="slidenum">
              <a:rPr lang="en-US" altLang="en-US" smtClean="0">
                <a:latin typeface="Arial" panose="020B0604020202020204" pitchFamily="34" charset="0"/>
              </a:rPr>
              <a:pPr/>
              <a:t>35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9C90D8D0-C2DE-4B14-BE5F-8FE52E1071E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3E5FBDE1-090C-4D88-8B87-BFC31BDB5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E83CEFF4-4CF9-4DE5-B96E-6D4649BB6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B04355A-B816-49CD-9B7D-0BFF120DB166}" type="slidenum">
              <a:rPr lang="en-US" altLang="en-US" smtClean="0">
                <a:latin typeface="Arial" panose="020B0604020202020204" pitchFamily="34" charset="0"/>
              </a:rPr>
              <a:pPr/>
              <a:t>36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3A87E88-FE9C-4C21-B5A7-D48A88584A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1A9D8E61-9B6A-46FF-959A-0ED09A48E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A204CDA8-08CB-4CB1-98B0-EBD26A97AB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4FA0D58-165B-480E-8131-5F7DFF4E0C0A}" type="slidenum">
              <a:rPr lang="en-US" altLang="en-US" smtClean="0">
                <a:latin typeface="Arial" panose="020B0604020202020204" pitchFamily="34" charset="0"/>
              </a:rPr>
              <a:pPr/>
              <a:t>37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189AD5B3-24AB-425F-89AD-0D898E39BED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F1ABC374-BB0E-4FC0-A097-B5A62179FD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AC951FB2-7236-41DA-8613-BEED1B6B6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E047F94-3EA6-4C8C-A690-B85E319608B8}" type="slidenum">
              <a:rPr lang="en-US" altLang="en-US" smtClean="0">
                <a:latin typeface="Arial" panose="020B0604020202020204" pitchFamily="34" charset="0"/>
              </a:rPr>
              <a:pPr/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70CAAFE0-D559-4040-82C2-0F20AA172AF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0A8FDAED-5E42-4C31-882F-D78A27530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6769323A-86B7-4F19-BFE9-0258CD3244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46CF08F-7852-4688-AA61-332C17F93C27}" type="slidenum">
              <a:rPr lang="en-US" altLang="en-US" smtClean="0">
                <a:latin typeface="Arial" panose="020B0604020202020204" pitchFamily="34" charset="0"/>
              </a:rPr>
              <a:pPr/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1615F9C-DA40-412D-8875-DCD5DF2EC4B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339FC2B1-1CB1-4504-856A-0C6EB4643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DA3A0206-7220-4F37-9EEF-80F8DE92A1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52A89B3-C1A6-4706-A099-3A333080FEEC}" type="slidenum">
              <a:rPr lang="en-US" altLang="en-US" smtClean="0">
                <a:latin typeface="Arial" panose="020B0604020202020204" pitchFamily="34" charset="0"/>
              </a:rPr>
              <a:pPr/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54ECCFC-8AD0-4AB2-83E8-F1F93C6F4A8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17795BF2-ABBF-4EC4-A8DB-11DC40D933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06B8A194-5944-416A-A50C-07959ABCE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BF8FECD-731B-4274-8653-F14343FF9B37}" type="slidenum">
              <a:rPr lang="en-US" altLang="en-US" smtClean="0">
                <a:latin typeface="Arial" panose="020B0604020202020204" pitchFamily="34" charset="0"/>
              </a:rPr>
              <a:pPr/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83F8B08-0A29-4E85-BFE3-C2A9BFF7A11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FE7E0EE-2A5D-42D0-929E-E63615DB00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1075117C-D150-44E6-8679-C26F585DE4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604FEED-D931-4A8E-8ED1-A00C6DEA3969}" type="slidenum">
              <a:rPr lang="en-US" altLang="en-US" smtClean="0">
                <a:latin typeface="Arial" panose="020B0604020202020204" pitchFamily="34" charset="0"/>
              </a:rPr>
              <a:pPr/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6EF9BFBF-8E23-4508-B9D8-A52278128B7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B79CA250-DB05-4D71-9901-E3E618E03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055817B9-50A5-459D-9D1E-E919AD32BA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DEFC10F-917B-4319-9591-3CF1CCF06868}" type="slidenum">
              <a:rPr lang="en-US" altLang="en-US" smtClean="0">
                <a:latin typeface="Arial" panose="020B0604020202020204" pitchFamily="34" charset="0"/>
              </a:rPr>
              <a:pPr/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1EA0C2F0-0192-42AE-A3D8-F298C065E54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8C9C6D50-2AA1-410A-A454-E73586B4D5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2E19BF01-EA0E-43D5-AB3C-F3429CA28D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1D7E606-A579-4440-B28D-B204D5925196}" type="slidenum">
              <a:rPr lang="en-US" altLang="en-US" smtClean="0">
                <a:latin typeface="Arial" panose="020B0604020202020204" pitchFamily="34" charset="0"/>
              </a:rPr>
              <a:pPr/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98D6F5B-98A2-422F-A8E7-ED4CBBEDA1B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FFF25074-515E-44D9-9F69-B664E74405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C107C794-87E3-48A3-87F8-1D3E74185C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49413B-77DE-4040-BE61-849B7A8369E8}" type="slidenum">
              <a:rPr lang="en-US" altLang="en-US" smtClean="0">
                <a:latin typeface="Arial" panose="020B0604020202020204" pitchFamily="34" charset="0"/>
              </a:rPr>
              <a:pPr/>
              <a:t>33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1D956C04-4012-4015-AF61-9DC790831E4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76F22DA-D677-4BD5-BC6F-759DDAA9B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AB3308E-76D8-418C-86E0-B93D4C739533}"/>
              </a:ext>
            </a:extLst>
          </p:cNvPr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65AF5ADA-EF8A-4494-9394-583C4C52C36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42" name="Freeform 4">
                <a:extLst>
                  <a:ext uri="{FF2B5EF4-FFF2-40B4-BE49-F238E27FC236}">
                    <a16:creationId xmlns:a16="http://schemas.microsoft.com/office/drawing/2014/main" id="{64A7B53C-33BA-405B-A097-8520357C5EAF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>
                  <a:gd name="T0" fmla="*/ 950 w 2815"/>
                  <a:gd name="T1" fmla="*/ 85 h 2110"/>
                  <a:gd name="T2" fmla="*/ 628 w 2815"/>
                  <a:gd name="T3" fmla="*/ 438 h 2110"/>
                  <a:gd name="T4" fmla="*/ 66 w 2815"/>
                  <a:gd name="T5" fmla="*/ 471 h 2110"/>
                  <a:gd name="T6" fmla="*/ 0 w 2815"/>
                  <a:gd name="T7" fmla="*/ 627 h 2110"/>
                  <a:gd name="T8" fmla="*/ 372 w 2815"/>
                  <a:gd name="T9" fmla="*/ 1026 h 2110"/>
                  <a:gd name="T10" fmla="*/ 611 w 2815"/>
                  <a:gd name="T11" fmla="*/ 902 h 2110"/>
                  <a:gd name="T12" fmla="*/ 992 w 2815"/>
                  <a:gd name="T13" fmla="*/ 1085 h 2110"/>
                  <a:gd name="T14" fmla="*/ 1116 w 2815"/>
                  <a:gd name="T15" fmla="*/ 1339 h 2110"/>
                  <a:gd name="T16" fmla="*/ 1083 w 2815"/>
                  <a:gd name="T17" fmla="*/ 1450 h 2110"/>
                  <a:gd name="T18" fmla="*/ 1124 w 2815"/>
                  <a:gd name="T19" fmla="*/ 1659 h 2110"/>
                  <a:gd name="T20" fmla="*/ 1149 w 2815"/>
                  <a:gd name="T21" fmla="*/ 1999 h 2110"/>
                  <a:gd name="T22" fmla="*/ 1463 w 2815"/>
                  <a:gd name="T23" fmla="*/ 2110 h 2110"/>
                  <a:gd name="T24" fmla="*/ 1686 w 2815"/>
                  <a:gd name="T25" fmla="*/ 2025 h 2110"/>
                  <a:gd name="T26" fmla="*/ 1603 w 2815"/>
                  <a:gd name="T27" fmla="*/ 1777 h 2110"/>
                  <a:gd name="T28" fmla="*/ 1991 w 2815"/>
                  <a:gd name="T29" fmla="*/ 1555 h 2110"/>
                  <a:gd name="T30" fmla="*/ 2281 w 2815"/>
                  <a:gd name="T31" fmla="*/ 1542 h 2110"/>
                  <a:gd name="T32" fmla="*/ 2446 w 2815"/>
                  <a:gd name="T33" fmla="*/ 1359 h 2110"/>
                  <a:gd name="T34" fmla="*/ 2361 w 2815"/>
                  <a:gd name="T35" fmla="*/ 1001 h 2110"/>
                  <a:gd name="T36" fmla="*/ 2606 w 2815"/>
                  <a:gd name="T37" fmla="*/ 893 h 2110"/>
                  <a:gd name="T38" fmla="*/ 2815 w 2815"/>
                  <a:gd name="T39" fmla="*/ 454 h 2110"/>
                  <a:gd name="T40" fmla="*/ 2518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5">
                <a:extLst>
                  <a:ext uri="{FF2B5EF4-FFF2-40B4-BE49-F238E27FC236}">
                    <a16:creationId xmlns:a16="http://schemas.microsoft.com/office/drawing/2014/main" id="{6CA2FED7-8CC2-4371-B0F2-349B7E7A3E2E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>
                  <a:gd name="T0" fmla="*/ 1423 w 3966"/>
                  <a:gd name="T1" fmla="*/ 65 h 2366"/>
                  <a:gd name="T2" fmla="*/ 1148 w 3966"/>
                  <a:gd name="T3" fmla="*/ 262 h 2366"/>
                  <a:gd name="T4" fmla="*/ 934 w 3966"/>
                  <a:gd name="T5" fmla="*/ 216 h 2366"/>
                  <a:gd name="T6" fmla="*/ 529 w 3966"/>
                  <a:gd name="T7" fmla="*/ 314 h 2366"/>
                  <a:gd name="T8" fmla="*/ 174 w 3966"/>
                  <a:gd name="T9" fmla="*/ 327 h 2366"/>
                  <a:gd name="T10" fmla="*/ 0 w 3966"/>
                  <a:gd name="T11" fmla="*/ 628 h 2366"/>
                  <a:gd name="T12" fmla="*/ 91 w 3966"/>
                  <a:gd name="T13" fmla="*/ 726 h 2366"/>
                  <a:gd name="T14" fmla="*/ 231 w 3966"/>
                  <a:gd name="T15" fmla="*/ 654 h 2366"/>
                  <a:gd name="T16" fmla="*/ 430 w 3966"/>
                  <a:gd name="T17" fmla="*/ 687 h 2366"/>
                  <a:gd name="T18" fmla="*/ 504 w 3966"/>
                  <a:gd name="T19" fmla="*/ 850 h 2366"/>
                  <a:gd name="T20" fmla="*/ 347 w 3966"/>
                  <a:gd name="T21" fmla="*/ 1020 h 2366"/>
                  <a:gd name="T22" fmla="*/ 529 w 3966"/>
                  <a:gd name="T23" fmla="*/ 1144 h 2366"/>
                  <a:gd name="T24" fmla="*/ 727 w 3966"/>
                  <a:gd name="T25" fmla="*/ 1105 h 2366"/>
                  <a:gd name="T26" fmla="*/ 901 w 3966"/>
                  <a:gd name="T27" fmla="*/ 1216 h 2366"/>
                  <a:gd name="T28" fmla="*/ 1256 w 3966"/>
                  <a:gd name="T29" fmla="*/ 1229 h 2366"/>
                  <a:gd name="T30" fmla="*/ 1611 w 3966"/>
                  <a:gd name="T31" fmla="*/ 1425 h 2366"/>
                  <a:gd name="T32" fmla="*/ 1694 w 3966"/>
                  <a:gd name="T33" fmla="*/ 1673 h 2366"/>
                  <a:gd name="T34" fmla="*/ 1619 w 3966"/>
                  <a:gd name="T35" fmla="*/ 2118 h 2366"/>
                  <a:gd name="T36" fmla="*/ 1694 w 3966"/>
                  <a:gd name="T37" fmla="*/ 2268 h 2366"/>
                  <a:gd name="T38" fmla="*/ 2132 w 3966"/>
                  <a:gd name="T39" fmla="*/ 2242 h 2366"/>
                  <a:gd name="T40" fmla="*/ 2289 w 3966"/>
                  <a:gd name="T41" fmla="*/ 2366 h 2366"/>
                  <a:gd name="T42" fmla="*/ 2594 w 3966"/>
                  <a:gd name="T43" fmla="*/ 2046 h 2366"/>
                  <a:gd name="T44" fmla="*/ 2537 w 3966"/>
                  <a:gd name="T45" fmla="*/ 1817 h 2366"/>
                  <a:gd name="T46" fmla="*/ 2818 w 3966"/>
                  <a:gd name="T47" fmla="*/ 1673 h 2366"/>
                  <a:gd name="T48" fmla="*/ 3016 w 3966"/>
                  <a:gd name="T49" fmla="*/ 1719 h 2366"/>
                  <a:gd name="T50" fmla="*/ 3280 w 3966"/>
                  <a:gd name="T51" fmla="*/ 1615 h 2366"/>
                  <a:gd name="T52" fmla="*/ 3405 w 3966"/>
                  <a:gd name="T53" fmla="*/ 1174 h 2366"/>
                  <a:gd name="T54" fmla="*/ 3643 w 3966"/>
                  <a:gd name="T55" fmla="*/ 922 h 2366"/>
                  <a:gd name="T56" fmla="*/ 3966 w 3966"/>
                  <a:gd name="T57" fmla="*/ 896 h 2366"/>
                  <a:gd name="T58" fmla="*/ 3908 w 3966"/>
                  <a:gd name="T59" fmla="*/ 733 h 2366"/>
                  <a:gd name="T60" fmla="*/ 3669 w 3966"/>
                  <a:gd name="T61" fmla="*/ 563 h 2366"/>
                  <a:gd name="T62" fmla="*/ 3817 w 3966"/>
                  <a:gd name="T63" fmla="*/ 210 h 2366"/>
                  <a:gd name="T64" fmla="*/ 3590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6">
                <a:extLst>
                  <a:ext uri="{FF2B5EF4-FFF2-40B4-BE49-F238E27FC236}">
                    <a16:creationId xmlns:a16="http://schemas.microsoft.com/office/drawing/2014/main" id="{0F6C0843-9D1C-47FA-9249-167DD3655F57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>
                  <a:gd name="T0" fmla="*/ 81 w 5732"/>
                  <a:gd name="T1" fmla="*/ 0 h 3107"/>
                  <a:gd name="T2" fmla="*/ 133 w 5732"/>
                  <a:gd name="T3" fmla="*/ 328 h 3107"/>
                  <a:gd name="T4" fmla="*/ 0 w 5732"/>
                  <a:gd name="T5" fmla="*/ 666 h 3107"/>
                  <a:gd name="T6" fmla="*/ 83 w 5732"/>
                  <a:gd name="T7" fmla="*/ 1221 h 3107"/>
                  <a:gd name="T8" fmla="*/ 413 w 5732"/>
                  <a:gd name="T9" fmla="*/ 1515 h 3107"/>
                  <a:gd name="T10" fmla="*/ 881 w 5732"/>
                  <a:gd name="T11" fmla="*/ 1700 h 3107"/>
                  <a:gd name="T12" fmla="*/ 1440 w 5732"/>
                  <a:gd name="T13" fmla="*/ 1651 h 3107"/>
                  <a:gd name="T14" fmla="*/ 1755 w 5732"/>
                  <a:gd name="T15" fmla="*/ 1940 h 3107"/>
                  <a:gd name="T16" fmla="*/ 1653 w 5732"/>
                  <a:gd name="T17" fmla="*/ 2126 h 3107"/>
                  <a:gd name="T18" fmla="*/ 1136 w 5732"/>
                  <a:gd name="T19" fmla="*/ 2142 h 3107"/>
                  <a:gd name="T20" fmla="*/ 911 w 5732"/>
                  <a:gd name="T21" fmla="*/ 2021 h 3107"/>
                  <a:gd name="T22" fmla="*/ 739 w 5732"/>
                  <a:gd name="T23" fmla="*/ 2142 h 3107"/>
                  <a:gd name="T24" fmla="*/ 954 w 5732"/>
                  <a:gd name="T25" fmla="*/ 2524 h 3107"/>
                  <a:gd name="T26" fmla="*/ 973 w 5732"/>
                  <a:gd name="T27" fmla="*/ 2905 h 3107"/>
                  <a:gd name="T28" fmla="*/ 1511 w 5732"/>
                  <a:gd name="T29" fmla="*/ 3107 h 3107"/>
                  <a:gd name="T30" fmla="*/ 1644 w 5732"/>
                  <a:gd name="T31" fmla="*/ 2922 h 3107"/>
                  <a:gd name="T32" fmla="*/ 2077 w 5732"/>
                  <a:gd name="T33" fmla="*/ 2797 h 3107"/>
                  <a:gd name="T34" fmla="*/ 2610 w 5732"/>
                  <a:gd name="T35" fmla="*/ 2962 h 3107"/>
                  <a:gd name="T36" fmla="*/ 3222 w 5732"/>
                  <a:gd name="T37" fmla="*/ 2812 h 3107"/>
                  <a:gd name="T38" fmla="*/ 3443 w 5732"/>
                  <a:gd name="T39" fmla="*/ 2922 h 3107"/>
                  <a:gd name="T40" fmla="*/ 3861 w 5732"/>
                  <a:gd name="T41" fmla="*/ 2648 h 3107"/>
                  <a:gd name="T42" fmla="*/ 4125 w 5732"/>
                  <a:gd name="T43" fmla="*/ 2311 h 3107"/>
                  <a:gd name="T44" fmla="*/ 4369 w 5732"/>
                  <a:gd name="T45" fmla="*/ 2318 h 3107"/>
                  <a:gd name="T46" fmla="*/ 4554 w 5732"/>
                  <a:gd name="T47" fmla="*/ 2445 h 3107"/>
                  <a:gd name="T48" fmla="*/ 5015 w 5732"/>
                  <a:gd name="T49" fmla="*/ 2142 h 3107"/>
                  <a:gd name="T50" fmla="*/ 5404 w 5732"/>
                  <a:gd name="T51" fmla="*/ 2185 h 3107"/>
                  <a:gd name="T52" fmla="*/ 5732 w 5732"/>
                  <a:gd name="T53" fmla="*/ 20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7">
                <a:extLst>
                  <a:ext uri="{FF2B5EF4-FFF2-40B4-BE49-F238E27FC236}">
                    <a16:creationId xmlns:a16="http://schemas.microsoft.com/office/drawing/2014/main" id="{6B7D4E75-87FE-43A9-9E9C-193120ADE089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>
                  <a:gd name="T0" fmla="*/ 240 w 5512"/>
                  <a:gd name="T1" fmla="*/ 0 h 2760"/>
                  <a:gd name="T2" fmla="*/ 0 w 5512"/>
                  <a:gd name="T3" fmla="*/ 336 h 2760"/>
                  <a:gd name="T4" fmla="*/ 82 w 5512"/>
                  <a:gd name="T5" fmla="*/ 821 h 2760"/>
                  <a:gd name="T6" fmla="*/ 243 w 5512"/>
                  <a:gd name="T7" fmla="*/ 873 h 2760"/>
                  <a:gd name="T8" fmla="*/ 473 w 5512"/>
                  <a:gd name="T9" fmla="*/ 1087 h 2760"/>
                  <a:gd name="T10" fmla="*/ 557 w 5512"/>
                  <a:gd name="T11" fmla="*/ 1441 h 2760"/>
                  <a:gd name="T12" fmla="*/ 839 w 5512"/>
                  <a:gd name="T13" fmla="*/ 1499 h 2760"/>
                  <a:gd name="T14" fmla="*/ 1258 w 5512"/>
                  <a:gd name="T15" fmla="*/ 1349 h 2760"/>
                  <a:gd name="T16" fmla="*/ 1307 w 5512"/>
                  <a:gd name="T17" fmla="*/ 1493 h 2760"/>
                  <a:gd name="T18" fmla="*/ 1621 w 5512"/>
                  <a:gd name="T19" fmla="*/ 1513 h 2760"/>
                  <a:gd name="T20" fmla="*/ 1862 w 5512"/>
                  <a:gd name="T21" fmla="*/ 1865 h 2760"/>
                  <a:gd name="T22" fmla="*/ 1668 w 5512"/>
                  <a:gd name="T23" fmla="*/ 2166 h 2760"/>
                  <a:gd name="T24" fmla="*/ 1308 w 5512"/>
                  <a:gd name="T25" fmla="*/ 2217 h 2760"/>
                  <a:gd name="T26" fmla="*/ 992 w 5512"/>
                  <a:gd name="T27" fmla="*/ 2172 h 2760"/>
                  <a:gd name="T28" fmla="*/ 903 w 5512"/>
                  <a:gd name="T29" fmla="*/ 2244 h 2760"/>
                  <a:gd name="T30" fmla="*/ 1008 w 5512"/>
                  <a:gd name="T31" fmla="*/ 2415 h 2760"/>
                  <a:gd name="T32" fmla="*/ 992 w 5512"/>
                  <a:gd name="T33" fmla="*/ 2538 h 2760"/>
                  <a:gd name="T34" fmla="*/ 1137 w 5512"/>
                  <a:gd name="T35" fmla="*/ 2760 h 2760"/>
                  <a:gd name="T36" fmla="*/ 1661 w 5512"/>
                  <a:gd name="T37" fmla="*/ 2623 h 2760"/>
                  <a:gd name="T38" fmla="*/ 1725 w 5512"/>
                  <a:gd name="T39" fmla="*/ 2492 h 2760"/>
                  <a:gd name="T40" fmla="*/ 1895 w 5512"/>
                  <a:gd name="T41" fmla="*/ 2551 h 2760"/>
                  <a:gd name="T42" fmla="*/ 2338 w 5512"/>
                  <a:gd name="T43" fmla="*/ 2448 h 2760"/>
                  <a:gd name="T44" fmla="*/ 2443 w 5512"/>
                  <a:gd name="T45" fmla="*/ 2714 h 2760"/>
                  <a:gd name="T46" fmla="*/ 2870 w 5512"/>
                  <a:gd name="T47" fmla="*/ 2541 h 2760"/>
                  <a:gd name="T48" fmla="*/ 3264 w 5512"/>
                  <a:gd name="T49" fmla="*/ 2591 h 2760"/>
                  <a:gd name="T50" fmla="*/ 3522 w 5512"/>
                  <a:gd name="T51" fmla="*/ 2427 h 2760"/>
                  <a:gd name="T52" fmla="*/ 3594 w 5512"/>
                  <a:gd name="T53" fmla="*/ 2081 h 2760"/>
                  <a:gd name="T54" fmla="*/ 4013 w 5512"/>
                  <a:gd name="T55" fmla="*/ 2087 h 2760"/>
                  <a:gd name="T56" fmla="*/ 4070 w 5512"/>
                  <a:gd name="T57" fmla="*/ 1924 h 2760"/>
                  <a:gd name="T58" fmla="*/ 4239 w 5512"/>
                  <a:gd name="T59" fmla="*/ 1931 h 2760"/>
                  <a:gd name="T60" fmla="*/ 4465 w 5512"/>
                  <a:gd name="T61" fmla="*/ 2094 h 2760"/>
                  <a:gd name="T62" fmla="*/ 4836 w 5512"/>
                  <a:gd name="T63" fmla="*/ 1814 h 2760"/>
                  <a:gd name="T64" fmla="*/ 5225 w 5512"/>
                  <a:gd name="T65" fmla="*/ 1785 h 2760"/>
                  <a:gd name="T66" fmla="*/ 5367 w 5512"/>
                  <a:gd name="T67" fmla="*/ 1571 h 2760"/>
                  <a:gd name="T68" fmla="*/ 5512 w 5512"/>
                  <a:gd name="T69" fmla="*/ 1585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8">
                <a:extLst>
                  <a:ext uri="{FF2B5EF4-FFF2-40B4-BE49-F238E27FC236}">
                    <a16:creationId xmlns:a16="http://schemas.microsoft.com/office/drawing/2014/main" id="{3D565ED3-EACB-404E-864F-95B01D9E55F1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>
                  <a:gd name="T0" fmla="*/ 139 w 790"/>
                  <a:gd name="T1" fmla="*/ 0 h 1189"/>
                  <a:gd name="T2" fmla="*/ 210 w 790"/>
                  <a:gd name="T3" fmla="*/ 233 h 1189"/>
                  <a:gd name="T4" fmla="*/ 159 w 790"/>
                  <a:gd name="T5" fmla="*/ 643 h 1189"/>
                  <a:gd name="T6" fmla="*/ 454 w 790"/>
                  <a:gd name="T7" fmla="*/ 771 h 1189"/>
                  <a:gd name="T8" fmla="*/ 605 w 790"/>
                  <a:gd name="T9" fmla="*/ 1046 h 1189"/>
                  <a:gd name="T10" fmla="*/ 790 w 790"/>
                  <a:gd name="T11" fmla="*/ 1189 h 1189"/>
                  <a:gd name="T12" fmla="*/ 540 w 790"/>
                  <a:gd name="T13" fmla="*/ 1111 h 1189"/>
                  <a:gd name="T14" fmla="*/ 363 w 790"/>
                  <a:gd name="T15" fmla="*/ 883 h 1189"/>
                  <a:gd name="T16" fmla="*/ 139 w 790"/>
                  <a:gd name="T17" fmla="*/ 852 h 1189"/>
                  <a:gd name="T18" fmla="*/ 0 w 790"/>
                  <a:gd name="T19" fmla="*/ 499 h 1189"/>
                  <a:gd name="T20" fmla="*/ 48 w 790"/>
                  <a:gd name="T21" fmla="*/ 209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9">
                <a:extLst>
                  <a:ext uri="{FF2B5EF4-FFF2-40B4-BE49-F238E27FC236}">
                    <a16:creationId xmlns:a16="http://schemas.microsoft.com/office/drawing/2014/main" id="{BEB10F5C-F329-4A70-9E16-33B0796322BD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>
                  <a:gd name="T0" fmla="*/ 0 w 579"/>
                  <a:gd name="T1" fmla="*/ 0 h 1117"/>
                  <a:gd name="T2" fmla="*/ 128 w 579"/>
                  <a:gd name="T3" fmla="*/ 328 h 1117"/>
                  <a:gd name="T4" fmla="*/ 9 w 579"/>
                  <a:gd name="T5" fmla="*/ 659 h 1117"/>
                  <a:gd name="T6" fmla="*/ 40 w 579"/>
                  <a:gd name="T7" fmla="*/ 763 h 1117"/>
                  <a:gd name="T8" fmla="*/ 234 w 579"/>
                  <a:gd name="T9" fmla="*/ 739 h 1117"/>
                  <a:gd name="T10" fmla="*/ 344 w 579"/>
                  <a:gd name="T11" fmla="*/ 1055 h 1117"/>
                  <a:gd name="T12" fmla="*/ 579 w 579"/>
                  <a:gd name="T13" fmla="*/ 1117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0">
                <a:extLst>
                  <a:ext uri="{FF2B5EF4-FFF2-40B4-BE49-F238E27FC236}">
                    <a16:creationId xmlns:a16="http://schemas.microsoft.com/office/drawing/2014/main" id="{48279DF0-BF1D-4D51-B764-C3C455D955E7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>
                  <a:gd name="T0" fmla="*/ 1118 w 2471"/>
                  <a:gd name="T1" fmla="*/ 0 h 2396"/>
                  <a:gd name="T2" fmla="*/ 1179 w 2471"/>
                  <a:gd name="T3" fmla="*/ 225 h 2396"/>
                  <a:gd name="T4" fmla="*/ 1393 w 2471"/>
                  <a:gd name="T5" fmla="*/ 339 h 2396"/>
                  <a:gd name="T6" fmla="*/ 1404 w 2471"/>
                  <a:gd name="T7" fmla="*/ 548 h 2396"/>
                  <a:gd name="T8" fmla="*/ 1342 w 2471"/>
                  <a:gd name="T9" fmla="*/ 732 h 2396"/>
                  <a:gd name="T10" fmla="*/ 1434 w 2471"/>
                  <a:gd name="T11" fmla="*/ 925 h 2396"/>
                  <a:gd name="T12" fmla="*/ 1455 w 2471"/>
                  <a:gd name="T13" fmla="*/ 1109 h 2396"/>
                  <a:gd name="T14" fmla="*/ 1311 w 2471"/>
                  <a:gd name="T15" fmla="*/ 1142 h 2396"/>
                  <a:gd name="T16" fmla="*/ 926 w 2471"/>
                  <a:gd name="T17" fmla="*/ 1384 h 2396"/>
                  <a:gd name="T18" fmla="*/ 975 w 2471"/>
                  <a:gd name="T19" fmla="*/ 1456 h 2396"/>
                  <a:gd name="T20" fmla="*/ 956 w 2471"/>
                  <a:gd name="T21" fmla="*/ 1624 h 2396"/>
                  <a:gd name="T22" fmla="*/ 782 w 2471"/>
                  <a:gd name="T23" fmla="*/ 1817 h 2396"/>
                  <a:gd name="T24" fmla="*/ 539 w 2471"/>
                  <a:gd name="T25" fmla="*/ 1978 h 2396"/>
                  <a:gd name="T26" fmla="*/ 152 w 2471"/>
                  <a:gd name="T27" fmla="*/ 2026 h 2396"/>
                  <a:gd name="T28" fmla="*/ 19 w 2471"/>
                  <a:gd name="T29" fmla="*/ 2251 h 2396"/>
                  <a:gd name="T30" fmla="*/ 0 w 2471"/>
                  <a:gd name="T31" fmla="*/ 2396 h 2396"/>
                  <a:gd name="T32" fmla="*/ 213 w 2471"/>
                  <a:gd name="T33" fmla="*/ 2179 h 2396"/>
                  <a:gd name="T34" fmla="*/ 629 w 2471"/>
                  <a:gd name="T35" fmla="*/ 2090 h 2396"/>
                  <a:gd name="T36" fmla="*/ 894 w 2471"/>
                  <a:gd name="T37" fmla="*/ 1906 h 2396"/>
                  <a:gd name="T38" fmla="*/ 1230 w 2471"/>
                  <a:gd name="T39" fmla="*/ 1986 h 2396"/>
                  <a:gd name="T40" fmla="*/ 1668 w 2471"/>
                  <a:gd name="T41" fmla="*/ 1906 h 2396"/>
                  <a:gd name="T42" fmla="*/ 1983 w 2471"/>
                  <a:gd name="T43" fmla="*/ 1745 h 2396"/>
                  <a:gd name="T44" fmla="*/ 2014 w 2471"/>
                  <a:gd name="T45" fmla="*/ 1600 h 2396"/>
                  <a:gd name="T46" fmla="*/ 2237 w 2471"/>
                  <a:gd name="T47" fmla="*/ 1496 h 2396"/>
                  <a:gd name="T48" fmla="*/ 2359 w 2471"/>
                  <a:gd name="T49" fmla="*/ 1552 h 2396"/>
                  <a:gd name="T50" fmla="*/ 2471 w 2471"/>
                  <a:gd name="T51" fmla="*/ 1479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1">
                <a:extLst>
                  <a:ext uri="{FF2B5EF4-FFF2-40B4-BE49-F238E27FC236}">
                    <a16:creationId xmlns:a16="http://schemas.microsoft.com/office/drawing/2014/main" id="{9FE67FF4-C1B7-482E-95C0-32A86873C9E4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>
                  <a:gd name="T0" fmla="*/ 620 w 1399"/>
                  <a:gd name="T1" fmla="*/ 155 h 1349"/>
                  <a:gd name="T2" fmla="*/ 421 w 1399"/>
                  <a:gd name="T3" fmla="*/ 155 h 1349"/>
                  <a:gd name="T4" fmla="*/ 205 w 1399"/>
                  <a:gd name="T5" fmla="*/ 507 h 1349"/>
                  <a:gd name="T6" fmla="*/ 0 w 1399"/>
                  <a:gd name="T7" fmla="*/ 673 h 1349"/>
                  <a:gd name="T8" fmla="*/ 487 w 1399"/>
                  <a:gd name="T9" fmla="*/ 783 h 1349"/>
                  <a:gd name="T10" fmla="*/ 425 w 1399"/>
                  <a:gd name="T11" fmla="*/ 1009 h 1349"/>
                  <a:gd name="T12" fmla="*/ 617 w 1399"/>
                  <a:gd name="T13" fmla="*/ 1086 h 1349"/>
                  <a:gd name="T14" fmla="*/ 498 w 1399"/>
                  <a:gd name="T15" fmla="*/ 1349 h 1349"/>
                  <a:gd name="T16" fmla="*/ 961 w 1399"/>
                  <a:gd name="T17" fmla="*/ 1035 h 1349"/>
                  <a:gd name="T18" fmla="*/ 926 w 1399"/>
                  <a:gd name="T19" fmla="*/ 776 h 1349"/>
                  <a:gd name="T20" fmla="*/ 1181 w 1399"/>
                  <a:gd name="T21" fmla="*/ 749 h 1349"/>
                  <a:gd name="T22" fmla="*/ 1399 w 1399"/>
                  <a:gd name="T23" fmla="*/ 601 h 1349"/>
                  <a:gd name="T24" fmla="*/ 1315 w 1399"/>
                  <a:gd name="T25" fmla="*/ 416 h 1349"/>
                  <a:gd name="T26" fmla="*/ 1341 w 1399"/>
                  <a:gd name="T27" fmla="*/ 196 h 1349"/>
                  <a:gd name="T28" fmla="*/ 1171 w 1399"/>
                  <a:gd name="T29" fmla="*/ 164 h 1349"/>
                  <a:gd name="T30" fmla="*/ 928 w 1399"/>
                  <a:gd name="T31" fmla="*/ 0 h 1349"/>
                  <a:gd name="T32" fmla="*/ 620 w 1399"/>
                  <a:gd name="T33" fmla="*/ 155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2">
                <a:extLst>
                  <a:ext uri="{FF2B5EF4-FFF2-40B4-BE49-F238E27FC236}">
                    <a16:creationId xmlns:a16="http://schemas.microsoft.com/office/drawing/2014/main" id="{AA21B561-6A51-4D8B-8E8D-F8D2ACDC9773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>
                  <a:gd name="T0" fmla="*/ 719 w 1256"/>
                  <a:gd name="T1" fmla="*/ 183 h 810"/>
                  <a:gd name="T2" fmla="*/ 760 w 1256"/>
                  <a:gd name="T3" fmla="*/ 33 h 810"/>
                  <a:gd name="T4" fmla="*/ 884 w 1256"/>
                  <a:gd name="T5" fmla="*/ 0 h 810"/>
                  <a:gd name="T6" fmla="*/ 983 w 1256"/>
                  <a:gd name="T7" fmla="*/ 78 h 810"/>
                  <a:gd name="T8" fmla="*/ 1082 w 1256"/>
                  <a:gd name="T9" fmla="*/ 248 h 810"/>
                  <a:gd name="T10" fmla="*/ 1256 w 1256"/>
                  <a:gd name="T11" fmla="*/ 229 h 810"/>
                  <a:gd name="T12" fmla="*/ 1248 w 1256"/>
                  <a:gd name="T13" fmla="*/ 359 h 810"/>
                  <a:gd name="T14" fmla="*/ 1016 w 1256"/>
                  <a:gd name="T15" fmla="*/ 431 h 810"/>
                  <a:gd name="T16" fmla="*/ 879 w 1256"/>
                  <a:gd name="T17" fmla="*/ 417 h 810"/>
                  <a:gd name="T18" fmla="*/ 719 w 1256"/>
                  <a:gd name="T19" fmla="*/ 481 h 810"/>
                  <a:gd name="T20" fmla="*/ 591 w 1256"/>
                  <a:gd name="T21" fmla="*/ 633 h 810"/>
                  <a:gd name="T22" fmla="*/ 423 w 1256"/>
                  <a:gd name="T23" fmla="*/ 537 h 810"/>
                  <a:gd name="T24" fmla="*/ 256 w 1256"/>
                  <a:gd name="T25" fmla="*/ 810 h 810"/>
                  <a:gd name="T26" fmla="*/ 66 w 1256"/>
                  <a:gd name="T27" fmla="*/ 764 h 810"/>
                  <a:gd name="T28" fmla="*/ 0 w 1256"/>
                  <a:gd name="T29" fmla="*/ 601 h 810"/>
                  <a:gd name="T30" fmla="*/ 157 w 1256"/>
                  <a:gd name="T31" fmla="*/ 483 h 810"/>
                  <a:gd name="T32" fmla="*/ 248 w 1256"/>
                  <a:gd name="T33" fmla="*/ 281 h 810"/>
                  <a:gd name="T34" fmla="*/ 438 w 1256"/>
                  <a:gd name="T35" fmla="*/ 150 h 810"/>
                  <a:gd name="T36" fmla="*/ 719 w 1256"/>
                  <a:gd name="T37" fmla="*/ 189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3">
                <a:extLst>
                  <a:ext uri="{FF2B5EF4-FFF2-40B4-BE49-F238E27FC236}">
                    <a16:creationId xmlns:a16="http://schemas.microsoft.com/office/drawing/2014/main" id="{3F5DCB29-F265-4957-9055-0AB36CAD86B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>
                  <a:gd name="T0" fmla="*/ 2838 w 2848"/>
                  <a:gd name="T1" fmla="*/ 16 h 788"/>
                  <a:gd name="T2" fmla="*/ 2493 w 2848"/>
                  <a:gd name="T3" fmla="*/ 0 h 788"/>
                  <a:gd name="T4" fmla="*/ 2278 w 2848"/>
                  <a:gd name="T5" fmla="*/ 81 h 788"/>
                  <a:gd name="T6" fmla="*/ 1936 w 2848"/>
                  <a:gd name="T7" fmla="*/ 44 h 788"/>
                  <a:gd name="T8" fmla="*/ 1739 w 2848"/>
                  <a:gd name="T9" fmla="*/ 354 h 788"/>
                  <a:gd name="T10" fmla="*/ 1600 w 2848"/>
                  <a:gd name="T11" fmla="*/ 212 h 788"/>
                  <a:gd name="T12" fmla="*/ 1352 w 2848"/>
                  <a:gd name="T13" fmla="*/ 308 h 788"/>
                  <a:gd name="T14" fmla="*/ 1445 w 2848"/>
                  <a:gd name="T15" fmla="*/ 515 h 788"/>
                  <a:gd name="T16" fmla="*/ 1072 w 2848"/>
                  <a:gd name="T17" fmla="*/ 412 h 788"/>
                  <a:gd name="T18" fmla="*/ 888 w 2848"/>
                  <a:gd name="T19" fmla="*/ 540 h 788"/>
                  <a:gd name="T20" fmla="*/ 0 w 2848"/>
                  <a:gd name="T21" fmla="*/ 660 h 788"/>
                  <a:gd name="T22" fmla="*/ 288 w 2848"/>
                  <a:gd name="T23" fmla="*/ 788 h 788"/>
                  <a:gd name="T24" fmla="*/ 1040 w 2848"/>
                  <a:gd name="T25" fmla="*/ 676 h 788"/>
                  <a:gd name="T26" fmla="*/ 1272 w 2848"/>
                  <a:gd name="T27" fmla="*/ 748 h 788"/>
                  <a:gd name="T28" fmla="*/ 2096 w 2848"/>
                  <a:gd name="T29" fmla="*/ 691 h 788"/>
                  <a:gd name="T30" fmla="*/ 2320 w 2848"/>
                  <a:gd name="T31" fmla="*/ 748 h 788"/>
                  <a:gd name="T32" fmla="*/ 2456 w 2848"/>
                  <a:gd name="T33" fmla="*/ 596 h 788"/>
                  <a:gd name="T34" fmla="*/ 2712 w 2848"/>
                  <a:gd name="T35" fmla="*/ 716 h 788"/>
                  <a:gd name="T36" fmla="*/ 2716 w 2848"/>
                  <a:gd name="T37" fmla="*/ 339 h 788"/>
                  <a:gd name="T38" fmla="*/ 2848 w 2848"/>
                  <a:gd name="T39" fmla="*/ 258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4">
                <a:extLst>
                  <a:ext uri="{FF2B5EF4-FFF2-40B4-BE49-F238E27FC236}">
                    <a16:creationId xmlns:a16="http://schemas.microsoft.com/office/drawing/2014/main" id="{97586F00-B17E-4C5A-B5C8-9E7C3C965AEF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>
                  <a:gd name="T0" fmla="*/ 0 w 319"/>
                  <a:gd name="T1" fmla="*/ 0 h 854"/>
                  <a:gd name="T2" fmla="*/ 106 w 319"/>
                  <a:gd name="T3" fmla="*/ 313 h 854"/>
                  <a:gd name="T4" fmla="*/ 106 w 319"/>
                  <a:gd name="T5" fmla="*/ 634 h 854"/>
                  <a:gd name="T6" fmla="*/ 268 w 319"/>
                  <a:gd name="T7" fmla="*/ 854 h 854"/>
                  <a:gd name="T8" fmla="*/ 278 w 319"/>
                  <a:gd name="T9" fmla="*/ 577 h 854"/>
                  <a:gd name="T10" fmla="*/ 238 w 319"/>
                  <a:gd name="T11" fmla="*/ 400 h 854"/>
                  <a:gd name="T12" fmla="*/ 319 w 319"/>
                  <a:gd name="T13" fmla="*/ 24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">
                <a:extLst>
                  <a:ext uri="{FF2B5EF4-FFF2-40B4-BE49-F238E27FC236}">
                    <a16:creationId xmlns:a16="http://schemas.microsoft.com/office/drawing/2014/main" id="{EA9006F6-7C5B-4770-A055-58278D7F3931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>
                  <a:gd name="T0" fmla="*/ 504 w 646"/>
                  <a:gd name="T1" fmla="*/ 0 h 392"/>
                  <a:gd name="T2" fmla="*/ 320 w 646"/>
                  <a:gd name="T3" fmla="*/ 61 h 392"/>
                  <a:gd name="T4" fmla="*/ 238 w 646"/>
                  <a:gd name="T5" fmla="*/ 109 h 392"/>
                  <a:gd name="T6" fmla="*/ 144 w 646"/>
                  <a:gd name="T7" fmla="*/ 216 h 392"/>
                  <a:gd name="T8" fmla="*/ 0 w 646"/>
                  <a:gd name="T9" fmla="*/ 392 h 392"/>
                  <a:gd name="T10" fmla="*/ 360 w 646"/>
                  <a:gd name="T11" fmla="*/ 263 h 392"/>
                  <a:gd name="T12" fmla="*/ 432 w 646"/>
                  <a:gd name="T13" fmla="*/ 182 h 392"/>
                  <a:gd name="T14" fmla="*/ 646 w 646"/>
                  <a:gd name="T15" fmla="*/ 142 h 392"/>
                  <a:gd name="T16" fmla="*/ 504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6">
                <a:extLst>
                  <a:ext uri="{FF2B5EF4-FFF2-40B4-BE49-F238E27FC236}">
                    <a16:creationId xmlns:a16="http://schemas.microsoft.com/office/drawing/2014/main" id="{895C0C80-4FF9-4971-9CA0-6426A6CC1CB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>
                  <a:gd name="T0" fmla="*/ 0 w 2736"/>
                  <a:gd name="T1" fmla="*/ 0 h 1920"/>
                  <a:gd name="T2" fmla="*/ 96 w 2736"/>
                  <a:gd name="T3" fmla="*/ 336 h 1920"/>
                  <a:gd name="T4" fmla="*/ 384 w 2736"/>
                  <a:gd name="T5" fmla="*/ 384 h 1920"/>
                  <a:gd name="T6" fmla="*/ 576 w 2736"/>
                  <a:gd name="T7" fmla="*/ 720 h 1920"/>
                  <a:gd name="T8" fmla="*/ 528 w 2736"/>
                  <a:gd name="T9" fmla="*/ 960 h 1920"/>
                  <a:gd name="T10" fmla="*/ 672 w 2736"/>
                  <a:gd name="T11" fmla="*/ 1104 h 1920"/>
                  <a:gd name="T12" fmla="*/ 576 w 2736"/>
                  <a:gd name="T13" fmla="*/ 1392 h 1920"/>
                  <a:gd name="T14" fmla="*/ 624 w 2736"/>
                  <a:gd name="T15" fmla="*/ 1632 h 1920"/>
                  <a:gd name="T16" fmla="*/ 1488 w 2736"/>
                  <a:gd name="T17" fmla="*/ 1872 h 1920"/>
                  <a:gd name="T18" fmla="*/ 1680 w 2736"/>
                  <a:gd name="T19" fmla="*/ 1728 h 1920"/>
                  <a:gd name="T20" fmla="*/ 2208 w 2736"/>
                  <a:gd name="T21" fmla="*/ 1728 h 1920"/>
                  <a:gd name="T22" fmla="*/ 2304 w 2736"/>
                  <a:gd name="T23" fmla="*/ 1632 h 1920"/>
                  <a:gd name="T24" fmla="*/ 2736 w 2736"/>
                  <a:gd name="T25" fmla="*/ 1872 h 1920"/>
                  <a:gd name="T26" fmla="*/ 2640 w 2736"/>
                  <a:gd name="T27" fmla="*/ 1920 h 1920"/>
                  <a:gd name="T28" fmla="*/ 2304 w 2736"/>
                  <a:gd name="T29" fmla="*/ 1824 h 1920"/>
                  <a:gd name="T30" fmla="*/ 2160 w 2736"/>
                  <a:gd name="T31" fmla="*/ 1872 h 1920"/>
                  <a:gd name="T32" fmla="*/ 1632 w 2736"/>
                  <a:gd name="T33" fmla="*/ 1920 h 1920"/>
                  <a:gd name="T34" fmla="*/ 1440 w 2736"/>
                  <a:gd name="T35" fmla="*/ 1920 h 1920"/>
                  <a:gd name="T36" fmla="*/ 480 w 2736"/>
                  <a:gd name="T37" fmla="*/ 1824 h 1920"/>
                  <a:gd name="T38" fmla="*/ 192 w 2736"/>
                  <a:gd name="T39" fmla="*/ 1872 h 1920"/>
                  <a:gd name="T40" fmla="*/ 96 w 2736"/>
                  <a:gd name="T41" fmla="*/ 1680 h 1920"/>
                  <a:gd name="T42" fmla="*/ 288 w 2736"/>
                  <a:gd name="T43" fmla="*/ 1440 h 1920"/>
                  <a:gd name="T44" fmla="*/ 336 w 2736"/>
                  <a:gd name="T45" fmla="*/ 1104 h 1920"/>
                  <a:gd name="T46" fmla="*/ 144 w 2736"/>
                  <a:gd name="T47" fmla="*/ 864 h 1920"/>
                  <a:gd name="T48" fmla="*/ 240 w 2736"/>
                  <a:gd name="T49" fmla="*/ 624 h 1920"/>
                  <a:gd name="T50" fmla="*/ 48 w 2736"/>
                  <a:gd name="T51" fmla="*/ 528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bg2"/>
                        </a:gs>
                        <a:gs pos="100000">
                          <a:schemeClr val="bg1"/>
                        </a:gs>
                      </a:gsLst>
                      <a:lin ang="189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7AFC2C00-E1C7-4DD8-BB9A-EEF4E866A2A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7" name="Rectangle 18">
                <a:extLst>
                  <a:ext uri="{FF2B5EF4-FFF2-40B4-BE49-F238E27FC236}">
                    <a16:creationId xmlns:a16="http://schemas.microsoft.com/office/drawing/2014/main" id="{E95A242C-89DF-4280-AE7B-3F2BDF5602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" name="Rectangle 19">
                <a:extLst>
                  <a:ext uri="{FF2B5EF4-FFF2-40B4-BE49-F238E27FC236}">
                    <a16:creationId xmlns:a16="http://schemas.microsoft.com/office/drawing/2014/main" id="{0ADA4308-3EA5-4174-B1D1-143917AC71F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" name="Rectangle 20">
                <a:extLst>
                  <a:ext uri="{FF2B5EF4-FFF2-40B4-BE49-F238E27FC236}">
                    <a16:creationId xmlns:a16="http://schemas.microsoft.com/office/drawing/2014/main" id="{FA807C96-10D9-4E3A-9A9A-CFBF22CA8B3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" name="Rectangle 21">
                <a:extLst>
                  <a:ext uri="{FF2B5EF4-FFF2-40B4-BE49-F238E27FC236}">
                    <a16:creationId xmlns:a16="http://schemas.microsoft.com/office/drawing/2014/main" id="{E9D58479-564C-405D-9919-7DC23CD9D1F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" name="Rectangle 22">
                <a:extLst>
                  <a:ext uri="{FF2B5EF4-FFF2-40B4-BE49-F238E27FC236}">
                    <a16:creationId xmlns:a16="http://schemas.microsoft.com/office/drawing/2014/main" id="{869155BD-9F6A-4466-AD2D-6F3EC17BF7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" name="Rectangle 23">
                <a:extLst>
                  <a:ext uri="{FF2B5EF4-FFF2-40B4-BE49-F238E27FC236}">
                    <a16:creationId xmlns:a16="http://schemas.microsoft.com/office/drawing/2014/main" id="{F3D7DDD3-AA35-4C64-BCC7-938B73623C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3" name="Rectangle 24">
                <a:extLst>
                  <a:ext uri="{FF2B5EF4-FFF2-40B4-BE49-F238E27FC236}">
                    <a16:creationId xmlns:a16="http://schemas.microsoft.com/office/drawing/2014/main" id="{25291E2B-E192-4FF8-921A-62354371D2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4" name="Rectangle 25">
                <a:extLst>
                  <a:ext uri="{FF2B5EF4-FFF2-40B4-BE49-F238E27FC236}">
                    <a16:creationId xmlns:a16="http://schemas.microsoft.com/office/drawing/2014/main" id="{F31A33A4-05ED-4A7F-BCCE-1CA7D6002A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5" name="Rectangle 26">
                <a:extLst>
                  <a:ext uri="{FF2B5EF4-FFF2-40B4-BE49-F238E27FC236}">
                    <a16:creationId xmlns:a16="http://schemas.microsoft.com/office/drawing/2014/main" id="{78FAC70D-EA0B-486C-A00E-E77D116A3BF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F26A2E0F-2868-49AE-B3CD-542BBC7D94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30389C3B-EB97-4CD6-93D2-258B97521F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8" name="Rectangle 29">
                <a:extLst>
                  <a:ext uri="{FF2B5EF4-FFF2-40B4-BE49-F238E27FC236}">
                    <a16:creationId xmlns:a16="http://schemas.microsoft.com/office/drawing/2014/main" id="{1A6FAF8E-4F73-4B3F-9822-E2B06D9CDEF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9" name="Rectangle 30">
                <a:extLst>
                  <a:ext uri="{FF2B5EF4-FFF2-40B4-BE49-F238E27FC236}">
                    <a16:creationId xmlns:a16="http://schemas.microsoft.com/office/drawing/2014/main" id="{979080AA-3ED7-4D35-AB18-DA05548EB1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0" name="Rectangle 31">
                <a:extLst>
                  <a:ext uri="{FF2B5EF4-FFF2-40B4-BE49-F238E27FC236}">
                    <a16:creationId xmlns:a16="http://schemas.microsoft.com/office/drawing/2014/main" id="{8AE4AA4B-D097-41B1-9251-57EF945A573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1" name="Rectangle 32">
                <a:extLst>
                  <a:ext uri="{FF2B5EF4-FFF2-40B4-BE49-F238E27FC236}">
                    <a16:creationId xmlns:a16="http://schemas.microsoft.com/office/drawing/2014/main" id="{A77111F6-B466-4A03-9581-37BB943607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2" name="Rectangle 33">
                <a:extLst>
                  <a:ext uri="{FF2B5EF4-FFF2-40B4-BE49-F238E27FC236}">
                    <a16:creationId xmlns:a16="http://schemas.microsoft.com/office/drawing/2014/main" id="{65969F11-C2D6-4641-B372-AC9C944597D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3" name="Rectangle 34">
                <a:extLst>
                  <a:ext uri="{FF2B5EF4-FFF2-40B4-BE49-F238E27FC236}">
                    <a16:creationId xmlns:a16="http://schemas.microsoft.com/office/drawing/2014/main" id="{87B3676B-D9F4-48C0-9712-BF140B58F15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4" name="Rectangle 35">
                <a:extLst>
                  <a:ext uri="{FF2B5EF4-FFF2-40B4-BE49-F238E27FC236}">
                    <a16:creationId xmlns:a16="http://schemas.microsoft.com/office/drawing/2014/main" id="{8B3A5C7E-6AA3-448C-A2AC-FB1C50BE3C4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5" name="Rectangle 36">
                <a:extLst>
                  <a:ext uri="{FF2B5EF4-FFF2-40B4-BE49-F238E27FC236}">
                    <a16:creationId xmlns:a16="http://schemas.microsoft.com/office/drawing/2014/main" id="{D2FA8B66-3B1E-4276-8AE9-640094B44F5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6" name="Rectangle 37">
                <a:extLst>
                  <a:ext uri="{FF2B5EF4-FFF2-40B4-BE49-F238E27FC236}">
                    <a16:creationId xmlns:a16="http://schemas.microsoft.com/office/drawing/2014/main" id="{BDD9A448-1D8D-4247-B73E-F623E4114B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7" name="Rectangle 38">
                <a:extLst>
                  <a:ext uri="{FF2B5EF4-FFF2-40B4-BE49-F238E27FC236}">
                    <a16:creationId xmlns:a16="http://schemas.microsoft.com/office/drawing/2014/main" id="{E4BB0C6E-DF7D-4C47-A7EC-1B87281BF8E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8" name="Rectangle 39">
                <a:extLst>
                  <a:ext uri="{FF2B5EF4-FFF2-40B4-BE49-F238E27FC236}">
                    <a16:creationId xmlns:a16="http://schemas.microsoft.com/office/drawing/2014/main" id="{EDDD422D-2FDD-41E6-815B-6EFC4C87C4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29" name="Rectangle 40">
                <a:extLst>
                  <a:ext uri="{FF2B5EF4-FFF2-40B4-BE49-F238E27FC236}">
                    <a16:creationId xmlns:a16="http://schemas.microsoft.com/office/drawing/2014/main" id="{75B6D829-B497-41EE-A8D0-2DD0E26E96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0217B30C-5B23-4B31-A58B-3FF00F0C9F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1" name="Rectangle 42">
                <a:extLst>
                  <a:ext uri="{FF2B5EF4-FFF2-40B4-BE49-F238E27FC236}">
                    <a16:creationId xmlns:a16="http://schemas.microsoft.com/office/drawing/2014/main" id="{F84CF541-290A-4D7D-B168-92C0FF6C995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2" name="Rectangle 43">
                <a:extLst>
                  <a:ext uri="{FF2B5EF4-FFF2-40B4-BE49-F238E27FC236}">
                    <a16:creationId xmlns:a16="http://schemas.microsoft.com/office/drawing/2014/main" id="{22040720-7F70-4DBC-A2E3-C4219E4AD8B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3" name="Rectangle 44">
                <a:extLst>
                  <a:ext uri="{FF2B5EF4-FFF2-40B4-BE49-F238E27FC236}">
                    <a16:creationId xmlns:a16="http://schemas.microsoft.com/office/drawing/2014/main" id="{0561E6CC-66F1-4561-9A6E-92E371E4DF6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4" name="Rectangle 45">
                <a:extLst>
                  <a:ext uri="{FF2B5EF4-FFF2-40B4-BE49-F238E27FC236}">
                    <a16:creationId xmlns:a16="http://schemas.microsoft.com/office/drawing/2014/main" id="{FA9A17A6-62F4-4981-A8E5-E19E2225F85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5" name="Rectangle 46">
                <a:extLst>
                  <a:ext uri="{FF2B5EF4-FFF2-40B4-BE49-F238E27FC236}">
                    <a16:creationId xmlns:a16="http://schemas.microsoft.com/office/drawing/2014/main" id="{077D7235-EA13-4AAB-B584-B2C210DAEDF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6" name="Rectangle 47">
                <a:extLst>
                  <a:ext uri="{FF2B5EF4-FFF2-40B4-BE49-F238E27FC236}">
                    <a16:creationId xmlns:a16="http://schemas.microsoft.com/office/drawing/2014/main" id="{0A4A3D88-F3F4-49A2-917F-0986CD360E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7" name="Rectangle 48">
                <a:extLst>
                  <a:ext uri="{FF2B5EF4-FFF2-40B4-BE49-F238E27FC236}">
                    <a16:creationId xmlns:a16="http://schemas.microsoft.com/office/drawing/2014/main" id="{A49903D5-ED43-4898-A76F-762070DA179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8" name="Rectangle 49">
                <a:extLst>
                  <a:ext uri="{FF2B5EF4-FFF2-40B4-BE49-F238E27FC236}">
                    <a16:creationId xmlns:a16="http://schemas.microsoft.com/office/drawing/2014/main" id="{377E4BA6-8BDC-4478-958F-D29133B6DF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39" name="Rectangle 50">
                <a:extLst>
                  <a:ext uri="{FF2B5EF4-FFF2-40B4-BE49-F238E27FC236}">
                    <a16:creationId xmlns:a16="http://schemas.microsoft.com/office/drawing/2014/main" id="{07581EBA-F8A8-48BA-9320-4CE3D361EF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0" name="Rectangle 51">
                <a:extLst>
                  <a:ext uri="{FF2B5EF4-FFF2-40B4-BE49-F238E27FC236}">
                    <a16:creationId xmlns:a16="http://schemas.microsoft.com/office/drawing/2014/main" id="{5C84724B-B2FB-4391-AA28-0770A3D840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1" name="Rectangle 52">
                <a:extLst>
                  <a:ext uri="{FF2B5EF4-FFF2-40B4-BE49-F238E27FC236}">
                    <a16:creationId xmlns:a16="http://schemas.microsoft.com/office/drawing/2014/main" id="{191BF8D8-A8B6-40E4-BB71-45359E0B768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2" name="Rectangle 53">
                <a:extLst>
                  <a:ext uri="{FF2B5EF4-FFF2-40B4-BE49-F238E27FC236}">
                    <a16:creationId xmlns:a16="http://schemas.microsoft.com/office/drawing/2014/main" id="{A93631D3-5728-482D-ADD6-34346C47CDE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3" name="Rectangle 54">
                <a:extLst>
                  <a:ext uri="{FF2B5EF4-FFF2-40B4-BE49-F238E27FC236}">
                    <a16:creationId xmlns:a16="http://schemas.microsoft.com/office/drawing/2014/main" id="{F9681D97-EA4A-42C6-90B6-F758AA9C3B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4" name="Rectangle 55">
                <a:extLst>
                  <a:ext uri="{FF2B5EF4-FFF2-40B4-BE49-F238E27FC236}">
                    <a16:creationId xmlns:a16="http://schemas.microsoft.com/office/drawing/2014/main" id="{95A9AB2E-6527-4C58-B63D-7DDA5A3042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5" name="Rectangle 56">
                <a:extLst>
                  <a:ext uri="{FF2B5EF4-FFF2-40B4-BE49-F238E27FC236}">
                    <a16:creationId xmlns:a16="http://schemas.microsoft.com/office/drawing/2014/main" id="{B78ECEC3-6229-443E-82D0-483A6247B34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6" name="Rectangle 57">
                <a:extLst>
                  <a:ext uri="{FF2B5EF4-FFF2-40B4-BE49-F238E27FC236}">
                    <a16:creationId xmlns:a16="http://schemas.microsoft.com/office/drawing/2014/main" id="{7057D3C6-DA80-4339-9EA9-59899ADBB6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7" name="Rectangle 58">
                <a:extLst>
                  <a:ext uri="{FF2B5EF4-FFF2-40B4-BE49-F238E27FC236}">
                    <a16:creationId xmlns:a16="http://schemas.microsoft.com/office/drawing/2014/main" id="{FAE1D618-0397-4E41-86F9-DE71997C79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8" name="Rectangle 59">
                <a:extLst>
                  <a:ext uri="{FF2B5EF4-FFF2-40B4-BE49-F238E27FC236}">
                    <a16:creationId xmlns:a16="http://schemas.microsoft.com/office/drawing/2014/main" id="{3973FC1F-95B3-40EA-8CA7-C9BE4F6728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49" name="Rectangle 60">
                <a:extLst>
                  <a:ext uri="{FF2B5EF4-FFF2-40B4-BE49-F238E27FC236}">
                    <a16:creationId xmlns:a16="http://schemas.microsoft.com/office/drawing/2014/main" id="{5B57992A-0124-4B1C-9EB5-C3E5FEB4D2A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0" name="Rectangle 61">
                <a:extLst>
                  <a:ext uri="{FF2B5EF4-FFF2-40B4-BE49-F238E27FC236}">
                    <a16:creationId xmlns:a16="http://schemas.microsoft.com/office/drawing/2014/main" id="{BA779960-A3FE-4CB1-9D24-FF45A24F532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1" name="Rectangle 62">
                <a:extLst>
                  <a:ext uri="{FF2B5EF4-FFF2-40B4-BE49-F238E27FC236}">
                    <a16:creationId xmlns:a16="http://schemas.microsoft.com/office/drawing/2014/main" id="{A30FCE4B-178E-4903-8E7E-30A76CD3B81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2" name="Rectangle 63">
                <a:extLst>
                  <a:ext uri="{FF2B5EF4-FFF2-40B4-BE49-F238E27FC236}">
                    <a16:creationId xmlns:a16="http://schemas.microsoft.com/office/drawing/2014/main" id="{1A7CEB60-0E4F-4CFE-898F-4FF48E611E4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3" name="Rectangle 64">
                <a:extLst>
                  <a:ext uri="{FF2B5EF4-FFF2-40B4-BE49-F238E27FC236}">
                    <a16:creationId xmlns:a16="http://schemas.microsoft.com/office/drawing/2014/main" id="{F472932F-8C51-4A8C-8474-69C40C4357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4" name="Rectangle 65">
                <a:extLst>
                  <a:ext uri="{FF2B5EF4-FFF2-40B4-BE49-F238E27FC236}">
                    <a16:creationId xmlns:a16="http://schemas.microsoft.com/office/drawing/2014/main" id="{30357E29-F37A-4587-9E0B-278747EC68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5" name="Rectangle 66">
                <a:extLst>
                  <a:ext uri="{FF2B5EF4-FFF2-40B4-BE49-F238E27FC236}">
                    <a16:creationId xmlns:a16="http://schemas.microsoft.com/office/drawing/2014/main" id="{080879E8-4FC7-45DD-8B60-6143D8A8FC4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6" name="Rectangle 67">
                <a:extLst>
                  <a:ext uri="{FF2B5EF4-FFF2-40B4-BE49-F238E27FC236}">
                    <a16:creationId xmlns:a16="http://schemas.microsoft.com/office/drawing/2014/main" id="{D0F74795-07D6-4558-8469-9C3286830F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7" name="Rectangle 68">
                <a:extLst>
                  <a:ext uri="{FF2B5EF4-FFF2-40B4-BE49-F238E27FC236}">
                    <a16:creationId xmlns:a16="http://schemas.microsoft.com/office/drawing/2014/main" id="{B216A0C6-2608-418B-BF80-86C151D2A7B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8" name="Rectangle 69">
                <a:extLst>
                  <a:ext uri="{FF2B5EF4-FFF2-40B4-BE49-F238E27FC236}">
                    <a16:creationId xmlns:a16="http://schemas.microsoft.com/office/drawing/2014/main" id="{765BC3B3-0C94-4665-A75C-0D514E9AE7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59" name="Rectangle 70">
                <a:extLst>
                  <a:ext uri="{FF2B5EF4-FFF2-40B4-BE49-F238E27FC236}">
                    <a16:creationId xmlns:a16="http://schemas.microsoft.com/office/drawing/2014/main" id="{102CCFAA-C9AB-4C1F-8FBB-1C29A6ECD9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0" name="Rectangle 71">
                <a:extLst>
                  <a:ext uri="{FF2B5EF4-FFF2-40B4-BE49-F238E27FC236}">
                    <a16:creationId xmlns:a16="http://schemas.microsoft.com/office/drawing/2014/main" id="{F3DB7076-E1BC-4407-A05E-522D6912A3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1" name="Rectangle 72">
                <a:extLst>
                  <a:ext uri="{FF2B5EF4-FFF2-40B4-BE49-F238E27FC236}">
                    <a16:creationId xmlns:a16="http://schemas.microsoft.com/office/drawing/2014/main" id="{3978064A-185A-49A9-9A1E-74EDF07BA5F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2" name="Rectangle 73">
                <a:extLst>
                  <a:ext uri="{FF2B5EF4-FFF2-40B4-BE49-F238E27FC236}">
                    <a16:creationId xmlns:a16="http://schemas.microsoft.com/office/drawing/2014/main" id="{E36468B7-7673-4B06-93F5-D51A049B75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3" name="Rectangle 74">
                <a:extLst>
                  <a:ext uri="{FF2B5EF4-FFF2-40B4-BE49-F238E27FC236}">
                    <a16:creationId xmlns:a16="http://schemas.microsoft.com/office/drawing/2014/main" id="{264794E8-990F-4B9E-A164-859382708A5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4" name="Rectangle 75">
                <a:extLst>
                  <a:ext uri="{FF2B5EF4-FFF2-40B4-BE49-F238E27FC236}">
                    <a16:creationId xmlns:a16="http://schemas.microsoft.com/office/drawing/2014/main" id="{C69D7340-3DDF-4DD2-B41A-0E8D4F14F2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23BE3A53-8EB5-4F87-B62F-B621C291A4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1A3282AB-B24A-487B-9F61-F4FE0D41DE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7" name="Rectangle 78">
                <a:extLst>
                  <a:ext uri="{FF2B5EF4-FFF2-40B4-BE49-F238E27FC236}">
                    <a16:creationId xmlns:a16="http://schemas.microsoft.com/office/drawing/2014/main" id="{C5DC5344-769C-4E18-AE08-0C3A73EEF5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8" name="Rectangle 79">
                <a:extLst>
                  <a:ext uri="{FF2B5EF4-FFF2-40B4-BE49-F238E27FC236}">
                    <a16:creationId xmlns:a16="http://schemas.microsoft.com/office/drawing/2014/main" id="{217A0088-649B-4358-ABC9-933DFBDFF98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69" name="Rectangle 80">
                <a:extLst>
                  <a:ext uri="{FF2B5EF4-FFF2-40B4-BE49-F238E27FC236}">
                    <a16:creationId xmlns:a16="http://schemas.microsoft.com/office/drawing/2014/main" id="{47B16758-86BD-454E-AB2B-B02B9BA823C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0" name="Freeform 81">
                <a:extLst>
                  <a:ext uri="{FF2B5EF4-FFF2-40B4-BE49-F238E27FC236}">
                    <a16:creationId xmlns:a16="http://schemas.microsoft.com/office/drawing/2014/main" id="{A0278786-26F5-4C38-8432-4E4F4FCA5DAB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>
                  <a:gd name="T0" fmla="*/ 0 w 180"/>
                  <a:gd name="T1" fmla="*/ 144 h 151"/>
                  <a:gd name="T2" fmla="*/ 28 w 180"/>
                  <a:gd name="T3" fmla="*/ 147 h 151"/>
                  <a:gd name="T4" fmla="*/ 64 w 180"/>
                  <a:gd name="T5" fmla="*/ 46 h 151"/>
                  <a:gd name="T6" fmla="*/ 94 w 180"/>
                  <a:gd name="T7" fmla="*/ 151 h 151"/>
                  <a:gd name="T8" fmla="*/ 129 w 180"/>
                  <a:gd name="T9" fmla="*/ 151 h 151"/>
                  <a:gd name="T10" fmla="*/ 180 w 180"/>
                  <a:gd name="T11" fmla="*/ 9 h 151"/>
                  <a:gd name="T12" fmla="*/ 148 w 180"/>
                  <a:gd name="T13" fmla="*/ 10 h 151"/>
                  <a:gd name="T14" fmla="*/ 112 w 180"/>
                  <a:gd name="T15" fmla="*/ 112 h 151"/>
                  <a:gd name="T16" fmla="*/ 79 w 180"/>
                  <a:gd name="T17" fmla="*/ 0 h 151"/>
                  <a:gd name="T18" fmla="*/ 48 w 180"/>
                  <a:gd name="T19" fmla="*/ 0 h 151"/>
                  <a:gd name="T20" fmla="*/ 0 w 180"/>
                  <a:gd name="T21" fmla="*/ 144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82">
                <a:extLst>
                  <a:ext uri="{FF2B5EF4-FFF2-40B4-BE49-F238E27FC236}">
                    <a16:creationId xmlns:a16="http://schemas.microsoft.com/office/drawing/2014/main" id="{FE7C78BF-A90C-432E-A9FF-8544188D20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2" name="Rectangle 83">
                <a:extLst>
                  <a:ext uri="{FF2B5EF4-FFF2-40B4-BE49-F238E27FC236}">
                    <a16:creationId xmlns:a16="http://schemas.microsoft.com/office/drawing/2014/main" id="{40D14F14-70D1-424E-8709-A1CB7B698CC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3" name="Rectangle 84">
                <a:extLst>
                  <a:ext uri="{FF2B5EF4-FFF2-40B4-BE49-F238E27FC236}">
                    <a16:creationId xmlns:a16="http://schemas.microsoft.com/office/drawing/2014/main" id="{F3EC8BCA-C6FF-4D70-ADD6-C765916C33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4" name="Rectangle 85">
                <a:extLst>
                  <a:ext uri="{FF2B5EF4-FFF2-40B4-BE49-F238E27FC236}">
                    <a16:creationId xmlns:a16="http://schemas.microsoft.com/office/drawing/2014/main" id="{8540B915-65DC-4BF4-877B-6604E87D19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5" name="Rectangle 86">
                <a:extLst>
                  <a:ext uri="{FF2B5EF4-FFF2-40B4-BE49-F238E27FC236}">
                    <a16:creationId xmlns:a16="http://schemas.microsoft.com/office/drawing/2014/main" id="{F9897D6B-D6D3-48D9-80AB-0477184C7B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6" name="Rectangle 87">
                <a:extLst>
                  <a:ext uri="{FF2B5EF4-FFF2-40B4-BE49-F238E27FC236}">
                    <a16:creationId xmlns:a16="http://schemas.microsoft.com/office/drawing/2014/main" id="{37C1FFFD-0F29-48DB-B00D-BE3604A5FBD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7" name="Rectangle 88">
                <a:extLst>
                  <a:ext uri="{FF2B5EF4-FFF2-40B4-BE49-F238E27FC236}">
                    <a16:creationId xmlns:a16="http://schemas.microsoft.com/office/drawing/2014/main" id="{2B93C8CA-BC2E-445E-AFF8-F3A76BFD97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8" name="Rectangle 89">
                <a:extLst>
                  <a:ext uri="{FF2B5EF4-FFF2-40B4-BE49-F238E27FC236}">
                    <a16:creationId xmlns:a16="http://schemas.microsoft.com/office/drawing/2014/main" id="{B8000C62-13B2-47A1-9447-FA2D8492825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79" name="Rectangle 90">
                <a:extLst>
                  <a:ext uri="{FF2B5EF4-FFF2-40B4-BE49-F238E27FC236}">
                    <a16:creationId xmlns:a16="http://schemas.microsoft.com/office/drawing/2014/main" id="{F6F93E63-A7A4-4308-AE28-CE94B80FBA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0" name="Rectangle 91">
                <a:extLst>
                  <a:ext uri="{FF2B5EF4-FFF2-40B4-BE49-F238E27FC236}">
                    <a16:creationId xmlns:a16="http://schemas.microsoft.com/office/drawing/2014/main" id="{5084A174-69BD-4DE0-BEA4-DC79E0E7642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1" name="Rectangle 92">
                <a:extLst>
                  <a:ext uri="{FF2B5EF4-FFF2-40B4-BE49-F238E27FC236}">
                    <a16:creationId xmlns:a16="http://schemas.microsoft.com/office/drawing/2014/main" id="{13D39B25-5BFB-4CD1-812E-129F780821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2" name="Rectangle 93">
                <a:extLst>
                  <a:ext uri="{FF2B5EF4-FFF2-40B4-BE49-F238E27FC236}">
                    <a16:creationId xmlns:a16="http://schemas.microsoft.com/office/drawing/2014/main" id="{B5100EB8-A158-4DA5-A761-E4E7137E38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3" name="Rectangle 94">
                <a:extLst>
                  <a:ext uri="{FF2B5EF4-FFF2-40B4-BE49-F238E27FC236}">
                    <a16:creationId xmlns:a16="http://schemas.microsoft.com/office/drawing/2014/main" id="{6327286A-63F7-4B6A-870E-DB9E0BF334B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4" name="Rectangle 95">
                <a:extLst>
                  <a:ext uri="{FF2B5EF4-FFF2-40B4-BE49-F238E27FC236}">
                    <a16:creationId xmlns:a16="http://schemas.microsoft.com/office/drawing/2014/main" id="{179A8825-E86A-44B5-9992-FE3485BC5B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5" name="Rectangle 96">
                <a:extLst>
                  <a:ext uri="{FF2B5EF4-FFF2-40B4-BE49-F238E27FC236}">
                    <a16:creationId xmlns:a16="http://schemas.microsoft.com/office/drawing/2014/main" id="{57959EEA-B2C7-4262-BECB-4FAA1B4444F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6" name="Rectangle 97">
                <a:extLst>
                  <a:ext uri="{FF2B5EF4-FFF2-40B4-BE49-F238E27FC236}">
                    <a16:creationId xmlns:a16="http://schemas.microsoft.com/office/drawing/2014/main" id="{406F31AD-13E7-488F-A952-EE4F335259D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7" name="Rectangle 98">
                <a:extLst>
                  <a:ext uri="{FF2B5EF4-FFF2-40B4-BE49-F238E27FC236}">
                    <a16:creationId xmlns:a16="http://schemas.microsoft.com/office/drawing/2014/main" id="{2AFFA4EC-217D-4FC9-94FD-7D4CB8A8FF0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8" name="Rectangle 99">
                <a:extLst>
                  <a:ext uri="{FF2B5EF4-FFF2-40B4-BE49-F238E27FC236}">
                    <a16:creationId xmlns:a16="http://schemas.microsoft.com/office/drawing/2014/main" id="{CF616D85-2F84-41E9-A848-4295740F0F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89" name="Rectangle 100">
                <a:extLst>
                  <a:ext uri="{FF2B5EF4-FFF2-40B4-BE49-F238E27FC236}">
                    <a16:creationId xmlns:a16="http://schemas.microsoft.com/office/drawing/2014/main" id="{7ADB0A83-9FA4-4EDD-BA82-0437BEEBF6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0" name="Rectangle 101">
                <a:extLst>
                  <a:ext uri="{FF2B5EF4-FFF2-40B4-BE49-F238E27FC236}">
                    <a16:creationId xmlns:a16="http://schemas.microsoft.com/office/drawing/2014/main" id="{1AF65E1D-540D-4EBD-9BA3-CE7F3359714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1" name="Rectangle 102">
                <a:extLst>
                  <a:ext uri="{FF2B5EF4-FFF2-40B4-BE49-F238E27FC236}">
                    <a16:creationId xmlns:a16="http://schemas.microsoft.com/office/drawing/2014/main" id="{B2631C20-49DA-4ABD-89A6-BEAEF9A1F7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2" name="Rectangle 103">
                <a:extLst>
                  <a:ext uri="{FF2B5EF4-FFF2-40B4-BE49-F238E27FC236}">
                    <a16:creationId xmlns:a16="http://schemas.microsoft.com/office/drawing/2014/main" id="{83558DF6-2D27-4B46-AEAD-4E5F6FCE05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3" name="Rectangle 104">
                <a:extLst>
                  <a:ext uri="{FF2B5EF4-FFF2-40B4-BE49-F238E27FC236}">
                    <a16:creationId xmlns:a16="http://schemas.microsoft.com/office/drawing/2014/main" id="{6FD6AAEC-83DF-4841-8917-36E31846220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4" name="Rectangle 105">
                <a:extLst>
                  <a:ext uri="{FF2B5EF4-FFF2-40B4-BE49-F238E27FC236}">
                    <a16:creationId xmlns:a16="http://schemas.microsoft.com/office/drawing/2014/main" id="{99685BB8-6CF3-488B-8473-1D30E25F6A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5" name="Rectangle 106">
                <a:extLst>
                  <a:ext uri="{FF2B5EF4-FFF2-40B4-BE49-F238E27FC236}">
                    <a16:creationId xmlns:a16="http://schemas.microsoft.com/office/drawing/2014/main" id="{F02F22EE-86AB-4581-A848-244A7AE7F94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6" name="Rectangle 107">
                <a:extLst>
                  <a:ext uri="{FF2B5EF4-FFF2-40B4-BE49-F238E27FC236}">
                    <a16:creationId xmlns:a16="http://schemas.microsoft.com/office/drawing/2014/main" id="{9A011518-3DB8-4532-AC24-F6687DAA878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7" name="Rectangle 108">
                <a:extLst>
                  <a:ext uri="{FF2B5EF4-FFF2-40B4-BE49-F238E27FC236}">
                    <a16:creationId xmlns:a16="http://schemas.microsoft.com/office/drawing/2014/main" id="{6B350C39-9BA1-468B-B248-84D710F7E29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8" name="Rectangle 109">
                <a:extLst>
                  <a:ext uri="{FF2B5EF4-FFF2-40B4-BE49-F238E27FC236}">
                    <a16:creationId xmlns:a16="http://schemas.microsoft.com/office/drawing/2014/main" id="{7A4C341F-62FA-4CBD-B5DB-9868E97128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99" name="Rectangle 110">
                <a:extLst>
                  <a:ext uri="{FF2B5EF4-FFF2-40B4-BE49-F238E27FC236}">
                    <a16:creationId xmlns:a16="http://schemas.microsoft.com/office/drawing/2014/main" id="{9CDF5AE5-A1C3-4E9C-A451-2BDCD4731F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0" name="Rectangle 111">
                <a:extLst>
                  <a:ext uri="{FF2B5EF4-FFF2-40B4-BE49-F238E27FC236}">
                    <a16:creationId xmlns:a16="http://schemas.microsoft.com/office/drawing/2014/main" id="{D48EB3DE-EFBF-41DF-B212-50A88A3564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1" name="Rectangle 112">
                <a:extLst>
                  <a:ext uri="{FF2B5EF4-FFF2-40B4-BE49-F238E27FC236}">
                    <a16:creationId xmlns:a16="http://schemas.microsoft.com/office/drawing/2014/main" id="{DAA89FE6-F7FC-4526-A1C4-76CCA1D800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2" name="Rectangle 113">
                <a:extLst>
                  <a:ext uri="{FF2B5EF4-FFF2-40B4-BE49-F238E27FC236}">
                    <a16:creationId xmlns:a16="http://schemas.microsoft.com/office/drawing/2014/main" id="{E2884337-B80E-4921-AD76-8BDBE985BAE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" name="Rectangle 114">
                <a:extLst>
                  <a:ext uri="{FF2B5EF4-FFF2-40B4-BE49-F238E27FC236}">
                    <a16:creationId xmlns:a16="http://schemas.microsoft.com/office/drawing/2014/main" id="{C9112EF1-A795-4E15-89B0-F08B23AC6DD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" name="Rectangle 115">
                <a:extLst>
                  <a:ext uri="{FF2B5EF4-FFF2-40B4-BE49-F238E27FC236}">
                    <a16:creationId xmlns:a16="http://schemas.microsoft.com/office/drawing/2014/main" id="{A96462DE-0E5F-47C3-AB96-F8411D99C9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" name="Rectangle 116">
                <a:extLst>
                  <a:ext uri="{FF2B5EF4-FFF2-40B4-BE49-F238E27FC236}">
                    <a16:creationId xmlns:a16="http://schemas.microsoft.com/office/drawing/2014/main" id="{608C2121-DE94-42C4-97AE-7BB61A5327A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" name="Rectangle 117">
                <a:extLst>
                  <a:ext uri="{FF2B5EF4-FFF2-40B4-BE49-F238E27FC236}">
                    <a16:creationId xmlns:a16="http://schemas.microsoft.com/office/drawing/2014/main" id="{31DFB8E0-08F2-4854-9FA0-1F51563B7F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" name="Rectangle 118">
                <a:extLst>
                  <a:ext uri="{FF2B5EF4-FFF2-40B4-BE49-F238E27FC236}">
                    <a16:creationId xmlns:a16="http://schemas.microsoft.com/office/drawing/2014/main" id="{2A2F5BD1-7FA3-40F5-8B75-E545D097E44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" name="Rectangle 119">
                <a:extLst>
                  <a:ext uri="{FF2B5EF4-FFF2-40B4-BE49-F238E27FC236}">
                    <a16:creationId xmlns:a16="http://schemas.microsoft.com/office/drawing/2014/main" id="{4DD235ED-D563-4C14-9602-171A52F14A0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" name="Rectangle 120">
                <a:extLst>
                  <a:ext uri="{FF2B5EF4-FFF2-40B4-BE49-F238E27FC236}">
                    <a16:creationId xmlns:a16="http://schemas.microsoft.com/office/drawing/2014/main" id="{845A22B2-A4E8-4CB6-81C2-EA4B8D6815B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" name="Rectangle 121">
                <a:extLst>
                  <a:ext uri="{FF2B5EF4-FFF2-40B4-BE49-F238E27FC236}">
                    <a16:creationId xmlns:a16="http://schemas.microsoft.com/office/drawing/2014/main" id="{6ADECB62-7F02-4C8F-8702-572CD89DB3C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" name="Rectangle 122">
                <a:extLst>
                  <a:ext uri="{FF2B5EF4-FFF2-40B4-BE49-F238E27FC236}">
                    <a16:creationId xmlns:a16="http://schemas.microsoft.com/office/drawing/2014/main" id="{464B6B16-F107-421A-A8AC-865C57A47D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" name="Rectangle 123">
                <a:extLst>
                  <a:ext uri="{FF2B5EF4-FFF2-40B4-BE49-F238E27FC236}">
                    <a16:creationId xmlns:a16="http://schemas.microsoft.com/office/drawing/2014/main" id="{7ECDEB97-36E1-41B3-AEE5-B7C8A3405E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" name="Rectangle 124">
                <a:extLst>
                  <a:ext uri="{FF2B5EF4-FFF2-40B4-BE49-F238E27FC236}">
                    <a16:creationId xmlns:a16="http://schemas.microsoft.com/office/drawing/2014/main" id="{BDB6E4E5-A68F-4D11-8662-B5FC7FA629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" name="Rectangle 125">
                <a:extLst>
                  <a:ext uri="{FF2B5EF4-FFF2-40B4-BE49-F238E27FC236}">
                    <a16:creationId xmlns:a16="http://schemas.microsoft.com/office/drawing/2014/main" id="{C0532DDC-6794-41CE-9AA6-09120DD1DC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" name="Rectangle 126">
                <a:extLst>
                  <a:ext uri="{FF2B5EF4-FFF2-40B4-BE49-F238E27FC236}">
                    <a16:creationId xmlns:a16="http://schemas.microsoft.com/office/drawing/2014/main" id="{E83C5EBD-0380-4B2B-A25F-B60E02243F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6" name="Rectangle 127">
                <a:extLst>
                  <a:ext uri="{FF2B5EF4-FFF2-40B4-BE49-F238E27FC236}">
                    <a16:creationId xmlns:a16="http://schemas.microsoft.com/office/drawing/2014/main" id="{FDDAB1D1-D0AE-4DCE-8B6E-79990E01043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7" name="Rectangle 128">
                <a:extLst>
                  <a:ext uri="{FF2B5EF4-FFF2-40B4-BE49-F238E27FC236}">
                    <a16:creationId xmlns:a16="http://schemas.microsoft.com/office/drawing/2014/main" id="{070151F3-1255-49D0-AD57-9EA5F93C07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8" name="Rectangle 129">
                <a:extLst>
                  <a:ext uri="{FF2B5EF4-FFF2-40B4-BE49-F238E27FC236}">
                    <a16:creationId xmlns:a16="http://schemas.microsoft.com/office/drawing/2014/main" id="{4268C72F-6455-4F54-BC7F-8A2CC8BFA0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9" name="Rectangle 130">
                <a:extLst>
                  <a:ext uri="{FF2B5EF4-FFF2-40B4-BE49-F238E27FC236}">
                    <a16:creationId xmlns:a16="http://schemas.microsoft.com/office/drawing/2014/main" id="{BA1EBA10-FDE7-417C-880F-ED5579CECF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0" name="Rectangle 131">
                <a:extLst>
                  <a:ext uri="{FF2B5EF4-FFF2-40B4-BE49-F238E27FC236}">
                    <a16:creationId xmlns:a16="http://schemas.microsoft.com/office/drawing/2014/main" id="{12959EA0-1BBE-473B-8311-54ADC5059E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1" name="Rectangle 132">
                <a:extLst>
                  <a:ext uri="{FF2B5EF4-FFF2-40B4-BE49-F238E27FC236}">
                    <a16:creationId xmlns:a16="http://schemas.microsoft.com/office/drawing/2014/main" id="{4EE828BC-916F-4597-B423-C9ADFA5EED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2" name="Rectangle 133">
                <a:extLst>
                  <a:ext uri="{FF2B5EF4-FFF2-40B4-BE49-F238E27FC236}">
                    <a16:creationId xmlns:a16="http://schemas.microsoft.com/office/drawing/2014/main" id="{8B0CC23F-610C-4254-BBF7-B76AE4FCA01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3" name="Rectangle 134">
                <a:extLst>
                  <a:ext uri="{FF2B5EF4-FFF2-40B4-BE49-F238E27FC236}">
                    <a16:creationId xmlns:a16="http://schemas.microsoft.com/office/drawing/2014/main" id="{341321B4-3664-4932-8E71-F2656A1BFB2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4" name="Rectangle 135">
                <a:extLst>
                  <a:ext uri="{FF2B5EF4-FFF2-40B4-BE49-F238E27FC236}">
                    <a16:creationId xmlns:a16="http://schemas.microsoft.com/office/drawing/2014/main" id="{D0E7D601-80E6-4807-BD48-137E9952C7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5" name="Rectangle 136">
                <a:extLst>
                  <a:ext uri="{FF2B5EF4-FFF2-40B4-BE49-F238E27FC236}">
                    <a16:creationId xmlns:a16="http://schemas.microsoft.com/office/drawing/2014/main" id="{CD52A042-E796-4216-9780-D5A917DFAD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6" name="Rectangle 137">
                <a:extLst>
                  <a:ext uri="{FF2B5EF4-FFF2-40B4-BE49-F238E27FC236}">
                    <a16:creationId xmlns:a16="http://schemas.microsoft.com/office/drawing/2014/main" id="{312BBD44-2789-4306-906C-6D2AD10B54B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27" name="Freeform 138">
                <a:extLst>
                  <a:ext uri="{FF2B5EF4-FFF2-40B4-BE49-F238E27FC236}">
                    <a16:creationId xmlns:a16="http://schemas.microsoft.com/office/drawing/2014/main" id="{44D0FE1B-F383-4F3E-8E7D-18F166ED8FA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>
                  <a:gd name="T0" fmla="*/ 168 w 204"/>
                  <a:gd name="T1" fmla="*/ 120 h 120"/>
                  <a:gd name="T2" fmla="*/ 204 w 204"/>
                  <a:gd name="T3" fmla="*/ 12 h 120"/>
                  <a:gd name="T4" fmla="*/ 42 w 204"/>
                  <a:gd name="T5" fmla="*/ 0 h 120"/>
                  <a:gd name="T6" fmla="*/ 0 w 204"/>
                  <a:gd name="T7" fmla="*/ 108 h 120"/>
                  <a:gd name="T8" fmla="*/ 30 w 204"/>
                  <a:gd name="T9" fmla="*/ 114 h 120"/>
                  <a:gd name="T10" fmla="*/ 60 w 204"/>
                  <a:gd name="T11" fmla="*/ 30 h 120"/>
                  <a:gd name="T12" fmla="*/ 102 w 204"/>
                  <a:gd name="T13" fmla="*/ 36 h 120"/>
                  <a:gd name="T14" fmla="*/ 78 w 204"/>
                  <a:gd name="T15" fmla="*/ 108 h 120"/>
                  <a:gd name="T16" fmla="*/ 102 w 204"/>
                  <a:gd name="T17" fmla="*/ 108 h 120"/>
                  <a:gd name="T18" fmla="*/ 132 w 204"/>
                  <a:gd name="T19" fmla="*/ 36 h 120"/>
                  <a:gd name="T20" fmla="*/ 162 w 204"/>
                  <a:gd name="T21" fmla="*/ 36 h 120"/>
                  <a:gd name="T22" fmla="*/ 138 w 204"/>
                  <a:gd name="T23" fmla="*/ 114 h 120"/>
                  <a:gd name="T24" fmla="*/ 168 w 204"/>
                  <a:gd name="T25" fmla="*/ 120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39">
                <a:extLst>
                  <a:ext uri="{FF2B5EF4-FFF2-40B4-BE49-F238E27FC236}">
                    <a16:creationId xmlns:a16="http://schemas.microsoft.com/office/drawing/2014/main" id="{920D2490-D3CE-4059-B983-9064084225B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>
                  <a:gd name="T0" fmla="*/ 66 w 90"/>
                  <a:gd name="T1" fmla="*/ 36 h 78"/>
                  <a:gd name="T2" fmla="*/ 66 w 90"/>
                  <a:gd name="T3" fmla="*/ 36 h 78"/>
                  <a:gd name="T4" fmla="*/ 18 w 90"/>
                  <a:gd name="T5" fmla="*/ 24 h 78"/>
                  <a:gd name="T6" fmla="*/ 0 w 90"/>
                  <a:gd name="T7" fmla="*/ 30 h 78"/>
                  <a:gd name="T8" fmla="*/ 36 w 90"/>
                  <a:gd name="T9" fmla="*/ 78 h 78"/>
                  <a:gd name="T10" fmla="*/ 48 w 90"/>
                  <a:gd name="T11" fmla="*/ 72 h 78"/>
                  <a:gd name="T12" fmla="*/ 24 w 90"/>
                  <a:gd name="T13" fmla="*/ 36 h 78"/>
                  <a:gd name="T14" fmla="*/ 24 w 90"/>
                  <a:gd name="T15" fmla="*/ 36 h 78"/>
                  <a:gd name="T16" fmla="*/ 72 w 90"/>
                  <a:gd name="T17" fmla="*/ 54 h 78"/>
                  <a:gd name="T18" fmla="*/ 90 w 90"/>
                  <a:gd name="T19" fmla="*/ 42 h 78"/>
                  <a:gd name="T20" fmla="*/ 54 w 90"/>
                  <a:gd name="T21" fmla="*/ 0 h 78"/>
                  <a:gd name="T22" fmla="*/ 42 w 90"/>
                  <a:gd name="T23" fmla="*/ 6 h 78"/>
                  <a:gd name="T24" fmla="*/ 66 w 90"/>
                  <a:gd name="T25" fmla="*/ 36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40">
                <a:extLst>
                  <a:ext uri="{FF2B5EF4-FFF2-40B4-BE49-F238E27FC236}">
                    <a16:creationId xmlns:a16="http://schemas.microsoft.com/office/drawing/2014/main" id="{97398F34-92D7-4D67-9962-6629C2F2391D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>
                  <a:gd name="T0" fmla="*/ 54 w 101"/>
                  <a:gd name="T1" fmla="*/ 89 h 89"/>
                  <a:gd name="T2" fmla="*/ 65 w 101"/>
                  <a:gd name="T3" fmla="*/ 83 h 89"/>
                  <a:gd name="T4" fmla="*/ 48 w 101"/>
                  <a:gd name="T5" fmla="*/ 35 h 89"/>
                  <a:gd name="T6" fmla="*/ 89 w 101"/>
                  <a:gd name="T7" fmla="*/ 65 h 89"/>
                  <a:gd name="T8" fmla="*/ 101 w 101"/>
                  <a:gd name="T9" fmla="*/ 59 h 89"/>
                  <a:gd name="T10" fmla="*/ 83 w 101"/>
                  <a:gd name="T11" fmla="*/ 0 h 89"/>
                  <a:gd name="T12" fmla="*/ 71 w 101"/>
                  <a:gd name="T13" fmla="*/ 12 h 89"/>
                  <a:gd name="T14" fmla="*/ 83 w 101"/>
                  <a:gd name="T15" fmla="*/ 41 h 89"/>
                  <a:gd name="T16" fmla="*/ 48 w 101"/>
                  <a:gd name="T17" fmla="*/ 23 h 89"/>
                  <a:gd name="T18" fmla="*/ 36 w 101"/>
                  <a:gd name="T19" fmla="*/ 29 h 89"/>
                  <a:gd name="T20" fmla="*/ 45 w 101"/>
                  <a:gd name="T21" fmla="*/ 68 h 89"/>
                  <a:gd name="T22" fmla="*/ 18 w 101"/>
                  <a:gd name="T23" fmla="*/ 41 h 89"/>
                  <a:gd name="T24" fmla="*/ 0 w 101"/>
                  <a:gd name="T25" fmla="*/ 53 h 89"/>
                  <a:gd name="T26" fmla="*/ 54 w 101"/>
                  <a:gd name="T27" fmla="*/ 89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41">
                <a:extLst>
                  <a:ext uri="{FF2B5EF4-FFF2-40B4-BE49-F238E27FC236}">
                    <a16:creationId xmlns:a16="http://schemas.microsoft.com/office/drawing/2014/main" id="{517CB0CC-2F10-43FF-BDCF-CD7B7696C9CB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>
                  <a:gd name="T0" fmla="*/ 36 w 83"/>
                  <a:gd name="T1" fmla="*/ 78 h 78"/>
                  <a:gd name="T2" fmla="*/ 83 w 83"/>
                  <a:gd name="T3" fmla="*/ 48 h 78"/>
                  <a:gd name="T4" fmla="*/ 54 w 83"/>
                  <a:gd name="T5" fmla="*/ 0 h 78"/>
                  <a:gd name="T6" fmla="*/ 0 w 83"/>
                  <a:gd name="T7" fmla="*/ 30 h 78"/>
                  <a:gd name="T8" fmla="*/ 6 w 83"/>
                  <a:gd name="T9" fmla="*/ 36 h 78"/>
                  <a:gd name="T10" fmla="*/ 42 w 83"/>
                  <a:gd name="T11" fmla="*/ 18 h 78"/>
                  <a:gd name="T12" fmla="*/ 54 w 83"/>
                  <a:gd name="T13" fmla="*/ 30 h 78"/>
                  <a:gd name="T14" fmla="*/ 24 w 83"/>
                  <a:gd name="T15" fmla="*/ 48 h 78"/>
                  <a:gd name="T16" fmla="*/ 30 w 83"/>
                  <a:gd name="T17" fmla="*/ 54 h 78"/>
                  <a:gd name="T18" fmla="*/ 60 w 83"/>
                  <a:gd name="T19" fmla="*/ 36 h 78"/>
                  <a:gd name="T20" fmla="*/ 66 w 83"/>
                  <a:gd name="T21" fmla="*/ 48 h 78"/>
                  <a:gd name="T22" fmla="*/ 30 w 83"/>
                  <a:gd name="T23" fmla="*/ 66 h 78"/>
                  <a:gd name="T24" fmla="*/ 36 w 83"/>
                  <a:gd name="T25" fmla="*/ 78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42">
                <a:extLst>
                  <a:ext uri="{FF2B5EF4-FFF2-40B4-BE49-F238E27FC236}">
                    <a16:creationId xmlns:a16="http://schemas.microsoft.com/office/drawing/2014/main" id="{3C494624-C9F2-4F6F-AA6A-FF58305AD5B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>
                  <a:gd name="T0" fmla="*/ 90 w 90"/>
                  <a:gd name="T1" fmla="*/ 30 h 72"/>
                  <a:gd name="T2" fmla="*/ 66 w 90"/>
                  <a:gd name="T3" fmla="*/ 0 h 72"/>
                  <a:gd name="T4" fmla="*/ 0 w 90"/>
                  <a:gd name="T5" fmla="*/ 36 h 72"/>
                  <a:gd name="T6" fmla="*/ 24 w 90"/>
                  <a:gd name="T7" fmla="*/ 72 h 72"/>
                  <a:gd name="T8" fmla="*/ 36 w 90"/>
                  <a:gd name="T9" fmla="*/ 66 h 72"/>
                  <a:gd name="T10" fmla="*/ 18 w 90"/>
                  <a:gd name="T11" fmla="*/ 42 h 72"/>
                  <a:gd name="T12" fmla="*/ 36 w 90"/>
                  <a:gd name="T13" fmla="*/ 30 h 72"/>
                  <a:gd name="T14" fmla="*/ 54 w 90"/>
                  <a:gd name="T15" fmla="*/ 54 h 72"/>
                  <a:gd name="T16" fmla="*/ 60 w 90"/>
                  <a:gd name="T17" fmla="*/ 48 h 72"/>
                  <a:gd name="T18" fmla="*/ 48 w 90"/>
                  <a:gd name="T19" fmla="*/ 24 h 72"/>
                  <a:gd name="T20" fmla="*/ 60 w 90"/>
                  <a:gd name="T21" fmla="*/ 12 h 72"/>
                  <a:gd name="T22" fmla="*/ 78 w 90"/>
                  <a:gd name="T23" fmla="*/ 42 h 72"/>
                  <a:gd name="T24" fmla="*/ 90 w 90"/>
                  <a:gd name="T25" fmla="*/ 3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43">
                <a:extLst>
                  <a:ext uri="{FF2B5EF4-FFF2-40B4-BE49-F238E27FC236}">
                    <a16:creationId xmlns:a16="http://schemas.microsoft.com/office/drawing/2014/main" id="{BB5EE94D-EA5D-4574-92CC-C09F6FEC473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>
                  <a:gd name="T0" fmla="*/ 42 w 90"/>
                  <a:gd name="T1" fmla="*/ 60 h 84"/>
                  <a:gd name="T2" fmla="*/ 42 w 90"/>
                  <a:gd name="T3" fmla="*/ 60 h 84"/>
                  <a:gd name="T4" fmla="*/ 72 w 90"/>
                  <a:gd name="T5" fmla="*/ 12 h 84"/>
                  <a:gd name="T6" fmla="*/ 66 w 90"/>
                  <a:gd name="T7" fmla="*/ 0 h 84"/>
                  <a:gd name="T8" fmla="*/ 0 w 90"/>
                  <a:gd name="T9" fmla="*/ 42 h 84"/>
                  <a:gd name="T10" fmla="*/ 6 w 90"/>
                  <a:gd name="T11" fmla="*/ 54 h 84"/>
                  <a:gd name="T12" fmla="*/ 54 w 90"/>
                  <a:gd name="T13" fmla="*/ 24 h 84"/>
                  <a:gd name="T14" fmla="*/ 54 w 90"/>
                  <a:gd name="T15" fmla="*/ 24 h 84"/>
                  <a:gd name="T16" fmla="*/ 18 w 90"/>
                  <a:gd name="T17" fmla="*/ 72 h 84"/>
                  <a:gd name="T18" fmla="*/ 24 w 90"/>
                  <a:gd name="T19" fmla="*/ 84 h 84"/>
                  <a:gd name="T20" fmla="*/ 90 w 90"/>
                  <a:gd name="T21" fmla="*/ 42 h 84"/>
                  <a:gd name="T22" fmla="*/ 84 w 90"/>
                  <a:gd name="T23" fmla="*/ 30 h 84"/>
                  <a:gd name="T24" fmla="*/ 42 w 90"/>
                  <a:gd name="T25" fmla="*/ 6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44">
                <a:extLst>
                  <a:ext uri="{FF2B5EF4-FFF2-40B4-BE49-F238E27FC236}">
                    <a16:creationId xmlns:a16="http://schemas.microsoft.com/office/drawing/2014/main" id="{4F77267C-B573-4629-8B90-AC2800A9AF4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6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12 h 12"/>
                  <a:gd name="T10" fmla="*/ 6 w 6"/>
                  <a:gd name="T11" fmla="*/ 0 h 12"/>
                  <a:gd name="T12" fmla="*/ 6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45">
                <a:extLst>
                  <a:ext uri="{FF2B5EF4-FFF2-40B4-BE49-F238E27FC236}">
                    <a16:creationId xmlns:a16="http://schemas.microsoft.com/office/drawing/2014/main" id="{0B0E7D36-4272-4C44-8968-1B37030EAFB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>
                  <a:gd name="T0" fmla="*/ 18 w 30"/>
                  <a:gd name="T1" fmla="*/ 48 h 48"/>
                  <a:gd name="T2" fmla="*/ 18 w 30"/>
                  <a:gd name="T3" fmla="*/ 48 h 48"/>
                  <a:gd name="T4" fmla="*/ 30 w 30"/>
                  <a:gd name="T5" fmla="*/ 42 h 48"/>
                  <a:gd name="T6" fmla="*/ 0 w 30"/>
                  <a:gd name="T7" fmla="*/ 0 h 48"/>
                  <a:gd name="T8" fmla="*/ 0 w 30"/>
                  <a:gd name="T9" fmla="*/ 24 h 48"/>
                  <a:gd name="T10" fmla="*/ 18 w 30"/>
                  <a:gd name="T11" fmla="*/ 48 h 48"/>
                  <a:gd name="T12" fmla="*/ 18 w 30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46">
                <a:extLst>
                  <a:ext uri="{FF2B5EF4-FFF2-40B4-BE49-F238E27FC236}">
                    <a16:creationId xmlns:a16="http://schemas.microsoft.com/office/drawing/2014/main" id="{B86FC617-1EAA-433F-9EE4-2FADA20E20F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>
                  <a:gd name="T0" fmla="*/ 36 w 36"/>
                  <a:gd name="T1" fmla="*/ 0 h 66"/>
                  <a:gd name="T2" fmla="*/ 24 w 36"/>
                  <a:gd name="T3" fmla="*/ 0 h 66"/>
                  <a:gd name="T4" fmla="*/ 24 w 36"/>
                  <a:gd name="T5" fmla="*/ 0 h 66"/>
                  <a:gd name="T6" fmla="*/ 0 w 36"/>
                  <a:gd name="T7" fmla="*/ 36 h 66"/>
                  <a:gd name="T8" fmla="*/ 0 w 36"/>
                  <a:gd name="T9" fmla="*/ 66 h 66"/>
                  <a:gd name="T10" fmla="*/ 36 w 36"/>
                  <a:gd name="T11" fmla="*/ 0 h 66"/>
                  <a:gd name="T12" fmla="*/ 36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147">
                <a:extLst>
                  <a:ext uri="{FF2B5EF4-FFF2-40B4-BE49-F238E27FC236}">
                    <a16:creationId xmlns:a16="http://schemas.microsoft.com/office/drawing/2014/main" id="{0C2D4F7D-BC7A-48CB-B3E6-6B14BDDC26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37" name="Rectangle 148">
                <a:extLst>
                  <a:ext uri="{FF2B5EF4-FFF2-40B4-BE49-F238E27FC236}">
                    <a16:creationId xmlns:a16="http://schemas.microsoft.com/office/drawing/2014/main" id="{C5021B52-671E-459C-9A19-EC795245C5D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38" name="Freeform 149">
                <a:extLst>
                  <a:ext uri="{FF2B5EF4-FFF2-40B4-BE49-F238E27FC236}">
                    <a16:creationId xmlns:a16="http://schemas.microsoft.com/office/drawing/2014/main" id="{2413D89F-B0F9-4D3C-A781-804A00FCAAD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>
                  <a:gd name="T0" fmla="*/ 0 w 144"/>
                  <a:gd name="T1" fmla="*/ 102 h 154"/>
                  <a:gd name="T2" fmla="*/ 59 w 144"/>
                  <a:gd name="T3" fmla="*/ 154 h 154"/>
                  <a:gd name="T4" fmla="*/ 117 w 144"/>
                  <a:gd name="T5" fmla="*/ 120 h 154"/>
                  <a:gd name="T6" fmla="*/ 62 w 144"/>
                  <a:gd name="T7" fmla="*/ 55 h 154"/>
                  <a:gd name="T8" fmla="*/ 104 w 144"/>
                  <a:gd name="T9" fmla="*/ 34 h 154"/>
                  <a:gd name="T10" fmla="*/ 117 w 144"/>
                  <a:gd name="T11" fmla="*/ 53 h 154"/>
                  <a:gd name="T12" fmla="*/ 141 w 144"/>
                  <a:gd name="T13" fmla="*/ 47 h 154"/>
                  <a:gd name="T14" fmla="*/ 97 w 144"/>
                  <a:gd name="T15" fmla="*/ 2 h 154"/>
                  <a:gd name="T16" fmla="*/ 36 w 144"/>
                  <a:gd name="T17" fmla="*/ 33 h 154"/>
                  <a:gd name="T18" fmla="*/ 90 w 144"/>
                  <a:gd name="T19" fmla="*/ 107 h 154"/>
                  <a:gd name="T20" fmla="*/ 28 w 144"/>
                  <a:gd name="T21" fmla="*/ 101 h 154"/>
                  <a:gd name="T22" fmla="*/ 0 w 144"/>
                  <a:gd name="T23" fmla="*/ 10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50">
                <a:extLst>
                  <a:ext uri="{FF2B5EF4-FFF2-40B4-BE49-F238E27FC236}">
                    <a16:creationId xmlns:a16="http://schemas.microsoft.com/office/drawing/2014/main" id="{B9B0326E-D76C-4477-AA80-F4E939108BD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>
                  <a:gd name="T0" fmla="*/ 0 w 144"/>
                  <a:gd name="T1" fmla="*/ 21 h 154"/>
                  <a:gd name="T2" fmla="*/ 13 w 144"/>
                  <a:gd name="T3" fmla="*/ 31 h 154"/>
                  <a:gd name="T4" fmla="*/ 26 w 144"/>
                  <a:gd name="T5" fmla="*/ 24 h 154"/>
                  <a:gd name="T6" fmla="*/ 14 w 144"/>
                  <a:gd name="T7" fmla="*/ 11 h 154"/>
                  <a:gd name="T8" fmla="*/ 23 w 144"/>
                  <a:gd name="T9" fmla="*/ 7 h 154"/>
                  <a:gd name="T10" fmla="*/ 26 w 144"/>
                  <a:gd name="T11" fmla="*/ 11 h 154"/>
                  <a:gd name="T12" fmla="*/ 32 w 144"/>
                  <a:gd name="T13" fmla="*/ 9 h 154"/>
                  <a:gd name="T14" fmla="*/ 22 w 144"/>
                  <a:gd name="T15" fmla="*/ 0 h 154"/>
                  <a:gd name="T16" fmla="*/ 8 w 144"/>
                  <a:gd name="T17" fmla="*/ 7 h 154"/>
                  <a:gd name="T18" fmla="*/ 20 w 144"/>
                  <a:gd name="T19" fmla="*/ 22 h 154"/>
                  <a:gd name="T20" fmla="*/ 6 w 144"/>
                  <a:gd name="T21" fmla="*/ 20 h 154"/>
                  <a:gd name="T22" fmla="*/ 0 w 144"/>
                  <a:gd name="T23" fmla="*/ 21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51">
                <a:extLst>
                  <a:ext uri="{FF2B5EF4-FFF2-40B4-BE49-F238E27FC236}">
                    <a16:creationId xmlns:a16="http://schemas.microsoft.com/office/drawing/2014/main" id="{910A450F-2EB0-4403-B6DD-0962542D3BB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>
                  <a:gd name="T0" fmla="*/ 0 w 348"/>
                  <a:gd name="T1" fmla="*/ 0 h 1272"/>
                  <a:gd name="T2" fmla="*/ 287 w 348"/>
                  <a:gd name="T3" fmla="*/ 582 h 1272"/>
                  <a:gd name="T4" fmla="*/ 348 w 348"/>
                  <a:gd name="T5" fmla="*/ 1272 h 1272"/>
                  <a:gd name="T6" fmla="*/ 54 w 348"/>
                  <a:gd name="T7" fmla="*/ 676 h 1272"/>
                  <a:gd name="T8" fmla="*/ 0 w 348"/>
                  <a:gd name="T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1" name="Oval 152">
                <a:extLst>
                  <a:ext uri="{FF2B5EF4-FFF2-40B4-BE49-F238E27FC236}">
                    <a16:creationId xmlns:a16="http://schemas.microsoft.com/office/drawing/2014/main" id="{7B1B8B4D-7A3F-4351-B54D-6CD8575B94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69785" name="Rectangle 15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69786" name="Rectangle 15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55" name="Rectangle 155">
            <a:extLst>
              <a:ext uri="{FF2B5EF4-FFF2-40B4-BE49-F238E27FC236}">
                <a16:creationId xmlns:a16="http://schemas.microsoft.com/office/drawing/2014/main" id="{5B09315E-44EB-4E68-ACCA-18D5F70EA27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156" name="Rectangle 156">
            <a:extLst>
              <a:ext uri="{FF2B5EF4-FFF2-40B4-BE49-F238E27FC236}">
                <a16:creationId xmlns:a16="http://schemas.microsoft.com/office/drawing/2014/main" id="{534BE0DE-BA69-4ED4-A20E-15D6C65DFD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7" name="Rectangle 157">
            <a:extLst>
              <a:ext uri="{FF2B5EF4-FFF2-40B4-BE49-F238E27FC236}">
                <a16:creationId xmlns:a16="http://schemas.microsoft.com/office/drawing/2014/main" id="{886FE24D-B801-4323-84C1-98B220D505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0DD7358C-0250-4179-BD58-890434AB48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14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FACF34-420C-4F09-8224-27EB1204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473D4-6E9B-4929-AB8A-FD3B64DC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818A80-73BB-4A50-8D99-A950101D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13973-CDA5-4A30-B83B-CFA9B0AF90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1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7E9C4-AA60-49F1-B6BC-BD8A1425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79346A-053B-4845-8C2A-CEC0AF9F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6C397-69B0-437F-8C89-DEB35F69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9B5A6-501E-4C41-BF17-B4786D6974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01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83AC1C-DA58-4420-81E3-A9191A6C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5AC7FA-6203-4A8B-AE8E-4F3B41AB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92D2C3-7DA9-46E8-A868-B0669EC4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510D6-0044-496D-98BF-FA962650B5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558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272A56F-1547-4F93-A59E-434D9D5A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76C70B6-E4E2-4515-B2EE-4443F6306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FD510E2-4B57-4E55-8C9F-75EFEDF4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1F3A5-7041-4AEC-9BE3-ADEDE8BE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314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29031C53-B4F0-45CD-B3C2-4C07DF2F89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5" name="Rectangle 156">
            <a:extLst>
              <a:ext uri="{FF2B5EF4-FFF2-40B4-BE49-F238E27FC236}">
                <a16:creationId xmlns:a16="http://schemas.microsoft.com/office/drawing/2014/main" id="{80332EA6-E6D0-4963-A2EA-46783D8F15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B5618-3171-4FE1-BB4C-1A3739B582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07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54">
            <a:extLst>
              <a:ext uri="{FF2B5EF4-FFF2-40B4-BE49-F238E27FC236}">
                <a16:creationId xmlns:a16="http://schemas.microsoft.com/office/drawing/2014/main" id="{2D5739B6-89AE-4597-ACC2-BCF80F0B2D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5" name="Rectangle 156">
            <a:extLst>
              <a:ext uri="{FF2B5EF4-FFF2-40B4-BE49-F238E27FC236}">
                <a16:creationId xmlns:a16="http://schemas.microsoft.com/office/drawing/2014/main" id="{2067F6E7-3047-4BF2-8FD3-4784C509DF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9F40A-69BA-4818-90A1-0F05B0D1E2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99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C963B0-8488-4B9E-9742-5203BECD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7597E0-0F08-4370-9F59-E43F825F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DF8D03-8E5F-4BCE-9004-BC91A76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2E14A-8AE9-4E87-853A-49F52DC1D3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64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Rectangle 154">
            <a:extLst>
              <a:ext uri="{FF2B5EF4-FFF2-40B4-BE49-F238E27FC236}">
                <a16:creationId xmlns:a16="http://schemas.microsoft.com/office/drawing/2014/main" id="{7495DE07-0799-4177-B7B5-AC1F12E47F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8" name="Rectangle 156">
            <a:extLst>
              <a:ext uri="{FF2B5EF4-FFF2-40B4-BE49-F238E27FC236}">
                <a16:creationId xmlns:a16="http://schemas.microsoft.com/office/drawing/2014/main" id="{5172D564-B742-4E54-A00F-D12804155A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7D727-76C6-4BB5-96CF-3502AFD1B9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911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54">
            <a:extLst>
              <a:ext uri="{FF2B5EF4-FFF2-40B4-BE49-F238E27FC236}">
                <a16:creationId xmlns:a16="http://schemas.microsoft.com/office/drawing/2014/main" id="{5940EC2F-DF95-48AB-8C8F-707A90E753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4" name="Rectangle 156">
            <a:extLst>
              <a:ext uri="{FF2B5EF4-FFF2-40B4-BE49-F238E27FC236}">
                <a16:creationId xmlns:a16="http://schemas.microsoft.com/office/drawing/2014/main" id="{646279EF-0498-4BB0-8F66-6FA16FCD5E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4C461-8709-4B05-B272-56B981DCC6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3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D77592-23ED-4DAD-862F-E1222556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FB2639-68F5-4DBE-A4F8-4D30BD34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3E817D-6783-451C-A10E-E734D4DA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012FE-7FA0-4D42-99CD-DDA44EA9BA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918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D1AB84-6FC7-4A29-AF0C-C23585FF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92CD94-AD07-455F-8BC4-DF2EDDE5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C044E6-D9BE-46F8-9ED5-43481482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30CEC-F013-46D4-9A91-7E2E85892F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833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AA7333-6257-47A0-B50C-44D1ABDE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4FA8AA-F422-444F-8C65-3E750ADE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CA6A3D-1AF6-4835-8CF3-25B7342C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D1AEF-D551-4BE6-B91B-510B3DBB05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47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F3F3F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E545E897-8A30-4BE3-ACE7-2539217859AF}"/>
              </a:ext>
            </a:extLst>
          </p:cNvPr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1031" name="Group 3">
              <a:extLst>
                <a:ext uri="{FF2B5EF4-FFF2-40B4-BE49-F238E27FC236}">
                  <a16:creationId xmlns:a16="http://schemas.microsoft.com/office/drawing/2014/main" id="{CC9C4D35-CF4B-472F-85AF-4DCFD574ED5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168" name="Freeform 4">
                <a:extLst>
                  <a:ext uri="{FF2B5EF4-FFF2-40B4-BE49-F238E27FC236}">
                    <a16:creationId xmlns:a16="http://schemas.microsoft.com/office/drawing/2014/main" id="{D70C2ED0-2004-47DD-81BC-EA6376088456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>
                  <a:gd name="T0" fmla="*/ 950 w 2815"/>
                  <a:gd name="T1" fmla="*/ 85 h 2110"/>
                  <a:gd name="T2" fmla="*/ 628 w 2815"/>
                  <a:gd name="T3" fmla="*/ 438 h 2110"/>
                  <a:gd name="T4" fmla="*/ 66 w 2815"/>
                  <a:gd name="T5" fmla="*/ 471 h 2110"/>
                  <a:gd name="T6" fmla="*/ 0 w 2815"/>
                  <a:gd name="T7" fmla="*/ 627 h 2110"/>
                  <a:gd name="T8" fmla="*/ 372 w 2815"/>
                  <a:gd name="T9" fmla="*/ 1026 h 2110"/>
                  <a:gd name="T10" fmla="*/ 611 w 2815"/>
                  <a:gd name="T11" fmla="*/ 902 h 2110"/>
                  <a:gd name="T12" fmla="*/ 992 w 2815"/>
                  <a:gd name="T13" fmla="*/ 1085 h 2110"/>
                  <a:gd name="T14" fmla="*/ 1116 w 2815"/>
                  <a:gd name="T15" fmla="*/ 1339 h 2110"/>
                  <a:gd name="T16" fmla="*/ 1083 w 2815"/>
                  <a:gd name="T17" fmla="*/ 1450 h 2110"/>
                  <a:gd name="T18" fmla="*/ 1124 w 2815"/>
                  <a:gd name="T19" fmla="*/ 1659 h 2110"/>
                  <a:gd name="T20" fmla="*/ 1149 w 2815"/>
                  <a:gd name="T21" fmla="*/ 1999 h 2110"/>
                  <a:gd name="T22" fmla="*/ 1463 w 2815"/>
                  <a:gd name="T23" fmla="*/ 2110 h 2110"/>
                  <a:gd name="T24" fmla="*/ 1686 w 2815"/>
                  <a:gd name="T25" fmla="*/ 2025 h 2110"/>
                  <a:gd name="T26" fmla="*/ 1603 w 2815"/>
                  <a:gd name="T27" fmla="*/ 1777 h 2110"/>
                  <a:gd name="T28" fmla="*/ 1991 w 2815"/>
                  <a:gd name="T29" fmla="*/ 1555 h 2110"/>
                  <a:gd name="T30" fmla="*/ 2281 w 2815"/>
                  <a:gd name="T31" fmla="*/ 1542 h 2110"/>
                  <a:gd name="T32" fmla="*/ 2446 w 2815"/>
                  <a:gd name="T33" fmla="*/ 1359 h 2110"/>
                  <a:gd name="T34" fmla="*/ 2361 w 2815"/>
                  <a:gd name="T35" fmla="*/ 1001 h 2110"/>
                  <a:gd name="T36" fmla="*/ 2606 w 2815"/>
                  <a:gd name="T37" fmla="*/ 893 h 2110"/>
                  <a:gd name="T38" fmla="*/ 2815 w 2815"/>
                  <a:gd name="T39" fmla="*/ 454 h 2110"/>
                  <a:gd name="T40" fmla="*/ 2518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" name="Freeform 5">
                <a:extLst>
                  <a:ext uri="{FF2B5EF4-FFF2-40B4-BE49-F238E27FC236}">
                    <a16:creationId xmlns:a16="http://schemas.microsoft.com/office/drawing/2014/main" id="{F6FB98E7-F3B8-4EA1-874D-8B5A831663AE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>
                  <a:gd name="T0" fmla="*/ 1423 w 3966"/>
                  <a:gd name="T1" fmla="*/ 65 h 2366"/>
                  <a:gd name="T2" fmla="*/ 1148 w 3966"/>
                  <a:gd name="T3" fmla="*/ 262 h 2366"/>
                  <a:gd name="T4" fmla="*/ 934 w 3966"/>
                  <a:gd name="T5" fmla="*/ 216 h 2366"/>
                  <a:gd name="T6" fmla="*/ 529 w 3966"/>
                  <a:gd name="T7" fmla="*/ 314 h 2366"/>
                  <a:gd name="T8" fmla="*/ 174 w 3966"/>
                  <a:gd name="T9" fmla="*/ 327 h 2366"/>
                  <a:gd name="T10" fmla="*/ 0 w 3966"/>
                  <a:gd name="T11" fmla="*/ 628 h 2366"/>
                  <a:gd name="T12" fmla="*/ 91 w 3966"/>
                  <a:gd name="T13" fmla="*/ 726 h 2366"/>
                  <a:gd name="T14" fmla="*/ 231 w 3966"/>
                  <a:gd name="T15" fmla="*/ 654 h 2366"/>
                  <a:gd name="T16" fmla="*/ 430 w 3966"/>
                  <a:gd name="T17" fmla="*/ 687 h 2366"/>
                  <a:gd name="T18" fmla="*/ 504 w 3966"/>
                  <a:gd name="T19" fmla="*/ 850 h 2366"/>
                  <a:gd name="T20" fmla="*/ 347 w 3966"/>
                  <a:gd name="T21" fmla="*/ 1020 h 2366"/>
                  <a:gd name="T22" fmla="*/ 529 w 3966"/>
                  <a:gd name="T23" fmla="*/ 1144 h 2366"/>
                  <a:gd name="T24" fmla="*/ 727 w 3966"/>
                  <a:gd name="T25" fmla="*/ 1105 h 2366"/>
                  <a:gd name="T26" fmla="*/ 901 w 3966"/>
                  <a:gd name="T27" fmla="*/ 1216 h 2366"/>
                  <a:gd name="T28" fmla="*/ 1256 w 3966"/>
                  <a:gd name="T29" fmla="*/ 1229 h 2366"/>
                  <a:gd name="T30" fmla="*/ 1611 w 3966"/>
                  <a:gd name="T31" fmla="*/ 1425 h 2366"/>
                  <a:gd name="T32" fmla="*/ 1694 w 3966"/>
                  <a:gd name="T33" fmla="*/ 1673 h 2366"/>
                  <a:gd name="T34" fmla="*/ 1619 w 3966"/>
                  <a:gd name="T35" fmla="*/ 2118 h 2366"/>
                  <a:gd name="T36" fmla="*/ 1694 w 3966"/>
                  <a:gd name="T37" fmla="*/ 2268 h 2366"/>
                  <a:gd name="T38" fmla="*/ 2132 w 3966"/>
                  <a:gd name="T39" fmla="*/ 2242 h 2366"/>
                  <a:gd name="T40" fmla="*/ 2289 w 3966"/>
                  <a:gd name="T41" fmla="*/ 2366 h 2366"/>
                  <a:gd name="T42" fmla="*/ 2594 w 3966"/>
                  <a:gd name="T43" fmla="*/ 2046 h 2366"/>
                  <a:gd name="T44" fmla="*/ 2537 w 3966"/>
                  <a:gd name="T45" fmla="*/ 1817 h 2366"/>
                  <a:gd name="T46" fmla="*/ 2818 w 3966"/>
                  <a:gd name="T47" fmla="*/ 1673 h 2366"/>
                  <a:gd name="T48" fmla="*/ 3016 w 3966"/>
                  <a:gd name="T49" fmla="*/ 1719 h 2366"/>
                  <a:gd name="T50" fmla="*/ 3280 w 3966"/>
                  <a:gd name="T51" fmla="*/ 1615 h 2366"/>
                  <a:gd name="T52" fmla="*/ 3405 w 3966"/>
                  <a:gd name="T53" fmla="*/ 1174 h 2366"/>
                  <a:gd name="T54" fmla="*/ 3643 w 3966"/>
                  <a:gd name="T55" fmla="*/ 922 h 2366"/>
                  <a:gd name="T56" fmla="*/ 3966 w 3966"/>
                  <a:gd name="T57" fmla="*/ 896 h 2366"/>
                  <a:gd name="T58" fmla="*/ 3908 w 3966"/>
                  <a:gd name="T59" fmla="*/ 733 h 2366"/>
                  <a:gd name="T60" fmla="*/ 3669 w 3966"/>
                  <a:gd name="T61" fmla="*/ 563 h 2366"/>
                  <a:gd name="T62" fmla="*/ 3817 w 3966"/>
                  <a:gd name="T63" fmla="*/ 210 h 2366"/>
                  <a:gd name="T64" fmla="*/ 3590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6">
                <a:extLst>
                  <a:ext uri="{FF2B5EF4-FFF2-40B4-BE49-F238E27FC236}">
                    <a16:creationId xmlns:a16="http://schemas.microsoft.com/office/drawing/2014/main" id="{5ECB9322-1D7D-4007-9534-69B77A348A5A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>
                  <a:gd name="T0" fmla="*/ 81 w 5732"/>
                  <a:gd name="T1" fmla="*/ 0 h 3107"/>
                  <a:gd name="T2" fmla="*/ 133 w 5732"/>
                  <a:gd name="T3" fmla="*/ 328 h 3107"/>
                  <a:gd name="T4" fmla="*/ 0 w 5732"/>
                  <a:gd name="T5" fmla="*/ 666 h 3107"/>
                  <a:gd name="T6" fmla="*/ 83 w 5732"/>
                  <a:gd name="T7" fmla="*/ 1221 h 3107"/>
                  <a:gd name="T8" fmla="*/ 413 w 5732"/>
                  <a:gd name="T9" fmla="*/ 1515 h 3107"/>
                  <a:gd name="T10" fmla="*/ 881 w 5732"/>
                  <a:gd name="T11" fmla="*/ 1700 h 3107"/>
                  <a:gd name="T12" fmla="*/ 1440 w 5732"/>
                  <a:gd name="T13" fmla="*/ 1651 h 3107"/>
                  <a:gd name="T14" fmla="*/ 1755 w 5732"/>
                  <a:gd name="T15" fmla="*/ 1940 h 3107"/>
                  <a:gd name="T16" fmla="*/ 1653 w 5732"/>
                  <a:gd name="T17" fmla="*/ 2126 h 3107"/>
                  <a:gd name="T18" fmla="*/ 1136 w 5732"/>
                  <a:gd name="T19" fmla="*/ 2142 h 3107"/>
                  <a:gd name="T20" fmla="*/ 911 w 5732"/>
                  <a:gd name="T21" fmla="*/ 2021 h 3107"/>
                  <a:gd name="T22" fmla="*/ 739 w 5732"/>
                  <a:gd name="T23" fmla="*/ 2142 h 3107"/>
                  <a:gd name="T24" fmla="*/ 954 w 5732"/>
                  <a:gd name="T25" fmla="*/ 2524 h 3107"/>
                  <a:gd name="T26" fmla="*/ 973 w 5732"/>
                  <a:gd name="T27" fmla="*/ 2905 h 3107"/>
                  <a:gd name="T28" fmla="*/ 1511 w 5732"/>
                  <a:gd name="T29" fmla="*/ 3107 h 3107"/>
                  <a:gd name="T30" fmla="*/ 1644 w 5732"/>
                  <a:gd name="T31" fmla="*/ 2922 h 3107"/>
                  <a:gd name="T32" fmla="*/ 2077 w 5732"/>
                  <a:gd name="T33" fmla="*/ 2797 h 3107"/>
                  <a:gd name="T34" fmla="*/ 2610 w 5732"/>
                  <a:gd name="T35" fmla="*/ 2962 h 3107"/>
                  <a:gd name="T36" fmla="*/ 3222 w 5732"/>
                  <a:gd name="T37" fmla="*/ 2812 h 3107"/>
                  <a:gd name="T38" fmla="*/ 3443 w 5732"/>
                  <a:gd name="T39" fmla="*/ 2922 h 3107"/>
                  <a:gd name="T40" fmla="*/ 3861 w 5732"/>
                  <a:gd name="T41" fmla="*/ 2648 h 3107"/>
                  <a:gd name="T42" fmla="*/ 4125 w 5732"/>
                  <a:gd name="T43" fmla="*/ 2311 h 3107"/>
                  <a:gd name="T44" fmla="*/ 4369 w 5732"/>
                  <a:gd name="T45" fmla="*/ 2318 h 3107"/>
                  <a:gd name="T46" fmla="*/ 4554 w 5732"/>
                  <a:gd name="T47" fmla="*/ 2445 h 3107"/>
                  <a:gd name="T48" fmla="*/ 5015 w 5732"/>
                  <a:gd name="T49" fmla="*/ 2142 h 3107"/>
                  <a:gd name="T50" fmla="*/ 5404 w 5732"/>
                  <a:gd name="T51" fmla="*/ 2185 h 3107"/>
                  <a:gd name="T52" fmla="*/ 5732 w 5732"/>
                  <a:gd name="T53" fmla="*/ 20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" name="Freeform 7">
                <a:extLst>
                  <a:ext uri="{FF2B5EF4-FFF2-40B4-BE49-F238E27FC236}">
                    <a16:creationId xmlns:a16="http://schemas.microsoft.com/office/drawing/2014/main" id="{47D0B7B7-9F68-4F6C-B8AA-ACF04EADF730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>
                  <a:gd name="T0" fmla="*/ 240 w 5512"/>
                  <a:gd name="T1" fmla="*/ 0 h 2760"/>
                  <a:gd name="T2" fmla="*/ 0 w 5512"/>
                  <a:gd name="T3" fmla="*/ 336 h 2760"/>
                  <a:gd name="T4" fmla="*/ 82 w 5512"/>
                  <a:gd name="T5" fmla="*/ 821 h 2760"/>
                  <a:gd name="T6" fmla="*/ 243 w 5512"/>
                  <a:gd name="T7" fmla="*/ 873 h 2760"/>
                  <a:gd name="T8" fmla="*/ 473 w 5512"/>
                  <a:gd name="T9" fmla="*/ 1087 h 2760"/>
                  <a:gd name="T10" fmla="*/ 557 w 5512"/>
                  <a:gd name="T11" fmla="*/ 1441 h 2760"/>
                  <a:gd name="T12" fmla="*/ 839 w 5512"/>
                  <a:gd name="T13" fmla="*/ 1499 h 2760"/>
                  <a:gd name="T14" fmla="*/ 1258 w 5512"/>
                  <a:gd name="T15" fmla="*/ 1349 h 2760"/>
                  <a:gd name="T16" fmla="*/ 1307 w 5512"/>
                  <a:gd name="T17" fmla="*/ 1493 h 2760"/>
                  <a:gd name="T18" fmla="*/ 1621 w 5512"/>
                  <a:gd name="T19" fmla="*/ 1513 h 2760"/>
                  <a:gd name="T20" fmla="*/ 1862 w 5512"/>
                  <a:gd name="T21" fmla="*/ 1865 h 2760"/>
                  <a:gd name="T22" fmla="*/ 1668 w 5512"/>
                  <a:gd name="T23" fmla="*/ 2166 h 2760"/>
                  <a:gd name="T24" fmla="*/ 1308 w 5512"/>
                  <a:gd name="T25" fmla="*/ 2217 h 2760"/>
                  <a:gd name="T26" fmla="*/ 992 w 5512"/>
                  <a:gd name="T27" fmla="*/ 2172 h 2760"/>
                  <a:gd name="T28" fmla="*/ 903 w 5512"/>
                  <a:gd name="T29" fmla="*/ 2244 h 2760"/>
                  <a:gd name="T30" fmla="*/ 1008 w 5512"/>
                  <a:gd name="T31" fmla="*/ 2415 h 2760"/>
                  <a:gd name="T32" fmla="*/ 992 w 5512"/>
                  <a:gd name="T33" fmla="*/ 2538 h 2760"/>
                  <a:gd name="T34" fmla="*/ 1137 w 5512"/>
                  <a:gd name="T35" fmla="*/ 2760 h 2760"/>
                  <a:gd name="T36" fmla="*/ 1661 w 5512"/>
                  <a:gd name="T37" fmla="*/ 2623 h 2760"/>
                  <a:gd name="T38" fmla="*/ 1725 w 5512"/>
                  <a:gd name="T39" fmla="*/ 2492 h 2760"/>
                  <a:gd name="T40" fmla="*/ 1895 w 5512"/>
                  <a:gd name="T41" fmla="*/ 2551 h 2760"/>
                  <a:gd name="T42" fmla="*/ 2338 w 5512"/>
                  <a:gd name="T43" fmla="*/ 2448 h 2760"/>
                  <a:gd name="T44" fmla="*/ 2443 w 5512"/>
                  <a:gd name="T45" fmla="*/ 2714 h 2760"/>
                  <a:gd name="T46" fmla="*/ 2870 w 5512"/>
                  <a:gd name="T47" fmla="*/ 2541 h 2760"/>
                  <a:gd name="T48" fmla="*/ 3264 w 5512"/>
                  <a:gd name="T49" fmla="*/ 2591 h 2760"/>
                  <a:gd name="T50" fmla="*/ 3522 w 5512"/>
                  <a:gd name="T51" fmla="*/ 2427 h 2760"/>
                  <a:gd name="T52" fmla="*/ 3594 w 5512"/>
                  <a:gd name="T53" fmla="*/ 2081 h 2760"/>
                  <a:gd name="T54" fmla="*/ 4013 w 5512"/>
                  <a:gd name="T55" fmla="*/ 2087 h 2760"/>
                  <a:gd name="T56" fmla="*/ 4070 w 5512"/>
                  <a:gd name="T57" fmla="*/ 1924 h 2760"/>
                  <a:gd name="T58" fmla="*/ 4239 w 5512"/>
                  <a:gd name="T59" fmla="*/ 1931 h 2760"/>
                  <a:gd name="T60" fmla="*/ 4465 w 5512"/>
                  <a:gd name="T61" fmla="*/ 2094 h 2760"/>
                  <a:gd name="T62" fmla="*/ 4836 w 5512"/>
                  <a:gd name="T63" fmla="*/ 1814 h 2760"/>
                  <a:gd name="T64" fmla="*/ 5225 w 5512"/>
                  <a:gd name="T65" fmla="*/ 1785 h 2760"/>
                  <a:gd name="T66" fmla="*/ 5367 w 5512"/>
                  <a:gd name="T67" fmla="*/ 1571 h 2760"/>
                  <a:gd name="T68" fmla="*/ 5512 w 5512"/>
                  <a:gd name="T69" fmla="*/ 1585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" name="Freeform 8">
                <a:extLst>
                  <a:ext uri="{FF2B5EF4-FFF2-40B4-BE49-F238E27FC236}">
                    <a16:creationId xmlns:a16="http://schemas.microsoft.com/office/drawing/2014/main" id="{0A5FBCA1-D5BB-49AD-A04A-D8A8473FA642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>
                  <a:gd name="T0" fmla="*/ 139 w 790"/>
                  <a:gd name="T1" fmla="*/ 0 h 1189"/>
                  <a:gd name="T2" fmla="*/ 210 w 790"/>
                  <a:gd name="T3" fmla="*/ 233 h 1189"/>
                  <a:gd name="T4" fmla="*/ 159 w 790"/>
                  <a:gd name="T5" fmla="*/ 643 h 1189"/>
                  <a:gd name="T6" fmla="*/ 454 w 790"/>
                  <a:gd name="T7" fmla="*/ 771 h 1189"/>
                  <a:gd name="T8" fmla="*/ 605 w 790"/>
                  <a:gd name="T9" fmla="*/ 1046 h 1189"/>
                  <a:gd name="T10" fmla="*/ 790 w 790"/>
                  <a:gd name="T11" fmla="*/ 1189 h 1189"/>
                  <a:gd name="T12" fmla="*/ 540 w 790"/>
                  <a:gd name="T13" fmla="*/ 1111 h 1189"/>
                  <a:gd name="T14" fmla="*/ 363 w 790"/>
                  <a:gd name="T15" fmla="*/ 883 h 1189"/>
                  <a:gd name="T16" fmla="*/ 139 w 790"/>
                  <a:gd name="T17" fmla="*/ 852 h 1189"/>
                  <a:gd name="T18" fmla="*/ 0 w 790"/>
                  <a:gd name="T19" fmla="*/ 499 h 1189"/>
                  <a:gd name="T20" fmla="*/ 48 w 790"/>
                  <a:gd name="T21" fmla="*/ 209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" name="Freeform 9">
                <a:extLst>
                  <a:ext uri="{FF2B5EF4-FFF2-40B4-BE49-F238E27FC236}">
                    <a16:creationId xmlns:a16="http://schemas.microsoft.com/office/drawing/2014/main" id="{76176B14-55B5-424F-AABC-5BF4B642A995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>
                  <a:gd name="T0" fmla="*/ 0 w 579"/>
                  <a:gd name="T1" fmla="*/ 0 h 1117"/>
                  <a:gd name="T2" fmla="*/ 128 w 579"/>
                  <a:gd name="T3" fmla="*/ 328 h 1117"/>
                  <a:gd name="T4" fmla="*/ 9 w 579"/>
                  <a:gd name="T5" fmla="*/ 659 h 1117"/>
                  <a:gd name="T6" fmla="*/ 40 w 579"/>
                  <a:gd name="T7" fmla="*/ 763 h 1117"/>
                  <a:gd name="T8" fmla="*/ 234 w 579"/>
                  <a:gd name="T9" fmla="*/ 739 h 1117"/>
                  <a:gd name="T10" fmla="*/ 344 w 579"/>
                  <a:gd name="T11" fmla="*/ 1055 h 1117"/>
                  <a:gd name="T12" fmla="*/ 579 w 579"/>
                  <a:gd name="T13" fmla="*/ 1117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" name="Freeform 10">
                <a:extLst>
                  <a:ext uri="{FF2B5EF4-FFF2-40B4-BE49-F238E27FC236}">
                    <a16:creationId xmlns:a16="http://schemas.microsoft.com/office/drawing/2014/main" id="{0831395C-C878-4AF4-9D21-581981C2B9CD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>
                  <a:gd name="T0" fmla="*/ 1118 w 2471"/>
                  <a:gd name="T1" fmla="*/ 0 h 2396"/>
                  <a:gd name="T2" fmla="*/ 1179 w 2471"/>
                  <a:gd name="T3" fmla="*/ 225 h 2396"/>
                  <a:gd name="T4" fmla="*/ 1393 w 2471"/>
                  <a:gd name="T5" fmla="*/ 339 h 2396"/>
                  <a:gd name="T6" fmla="*/ 1404 w 2471"/>
                  <a:gd name="T7" fmla="*/ 548 h 2396"/>
                  <a:gd name="T8" fmla="*/ 1342 w 2471"/>
                  <a:gd name="T9" fmla="*/ 732 h 2396"/>
                  <a:gd name="T10" fmla="*/ 1434 w 2471"/>
                  <a:gd name="T11" fmla="*/ 925 h 2396"/>
                  <a:gd name="T12" fmla="*/ 1455 w 2471"/>
                  <a:gd name="T13" fmla="*/ 1109 h 2396"/>
                  <a:gd name="T14" fmla="*/ 1311 w 2471"/>
                  <a:gd name="T15" fmla="*/ 1142 h 2396"/>
                  <a:gd name="T16" fmla="*/ 926 w 2471"/>
                  <a:gd name="T17" fmla="*/ 1384 h 2396"/>
                  <a:gd name="T18" fmla="*/ 975 w 2471"/>
                  <a:gd name="T19" fmla="*/ 1456 h 2396"/>
                  <a:gd name="T20" fmla="*/ 956 w 2471"/>
                  <a:gd name="T21" fmla="*/ 1624 h 2396"/>
                  <a:gd name="T22" fmla="*/ 782 w 2471"/>
                  <a:gd name="T23" fmla="*/ 1817 h 2396"/>
                  <a:gd name="T24" fmla="*/ 539 w 2471"/>
                  <a:gd name="T25" fmla="*/ 1978 h 2396"/>
                  <a:gd name="T26" fmla="*/ 152 w 2471"/>
                  <a:gd name="T27" fmla="*/ 2026 h 2396"/>
                  <a:gd name="T28" fmla="*/ 19 w 2471"/>
                  <a:gd name="T29" fmla="*/ 2251 h 2396"/>
                  <a:gd name="T30" fmla="*/ 0 w 2471"/>
                  <a:gd name="T31" fmla="*/ 2396 h 2396"/>
                  <a:gd name="T32" fmla="*/ 213 w 2471"/>
                  <a:gd name="T33" fmla="*/ 2179 h 2396"/>
                  <a:gd name="T34" fmla="*/ 629 w 2471"/>
                  <a:gd name="T35" fmla="*/ 2090 h 2396"/>
                  <a:gd name="T36" fmla="*/ 894 w 2471"/>
                  <a:gd name="T37" fmla="*/ 1906 h 2396"/>
                  <a:gd name="T38" fmla="*/ 1230 w 2471"/>
                  <a:gd name="T39" fmla="*/ 1986 h 2396"/>
                  <a:gd name="T40" fmla="*/ 1668 w 2471"/>
                  <a:gd name="T41" fmla="*/ 1906 h 2396"/>
                  <a:gd name="T42" fmla="*/ 1983 w 2471"/>
                  <a:gd name="T43" fmla="*/ 1745 h 2396"/>
                  <a:gd name="T44" fmla="*/ 2014 w 2471"/>
                  <a:gd name="T45" fmla="*/ 1600 h 2396"/>
                  <a:gd name="T46" fmla="*/ 2237 w 2471"/>
                  <a:gd name="T47" fmla="*/ 1496 h 2396"/>
                  <a:gd name="T48" fmla="*/ 2359 w 2471"/>
                  <a:gd name="T49" fmla="*/ 1552 h 2396"/>
                  <a:gd name="T50" fmla="*/ 2471 w 2471"/>
                  <a:gd name="T51" fmla="*/ 1479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Freeform 11">
                <a:extLst>
                  <a:ext uri="{FF2B5EF4-FFF2-40B4-BE49-F238E27FC236}">
                    <a16:creationId xmlns:a16="http://schemas.microsoft.com/office/drawing/2014/main" id="{471977D0-7118-4680-88E9-97B64F3976F8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>
                  <a:gd name="T0" fmla="*/ 620 w 1399"/>
                  <a:gd name="T1" fmla="*/ 155 h 1349"/>
                  <a:gd name="T2" fmla="*/ 421 w 1399"/>
                  <a:gd name="T3" fmla="*/ 155 h 1349"/>
                  <a:gd name="T4" fmla="*/ 205 w 1399"/>
                  <a:gd name="T5" fmla="*/ 507 h 1349"/>
                  <a:gd name="T6" fmla="*/ 0 w 1399"/>
                  <a:gd name="T7" fmla="*/ 673 h 1349"/>
                  <a:gd name="T8" fmla="*/ 487 w 1399"/>
                  <a:gd name="T9" fmla="*/ 783 h 1349"/>
                  <a:gd name="T10" fmla="*/ 425 w 1399"/>
                  <a:gd name="T11" fmla="*/ 1009 h 1349"/>
                  <a:gd name="T12" fmla="*/ 617 w 1399"/>
                  <a:gd name="T13" fmla="*/ 1086 h 1349"/>
                  <a:gd name="T14" fmla="*/ 498 w 1399"/>
                  <a:gd name="T15" fmla="*/ 1349 h 1349"/>
                  <a:gd name="T16" fmla="*/ 961 w 1399"/>
                  <a:gd name="T17" fmla="*/ 1035 h 1349"/>
                  <a:gd name="T18" fmla="*/ 926 w 1399"/>
                  <a:gd name="T19" fmla="*/ 776 h 1349"/>
                  <a:gd name="T20" fmla="*/ 1181 w 1399"/>
                  <a:gd name="T21" fmla="*/ 749 h 1349"/>
                  <a:gd name="T22" fmla="*/ 1399 w 1399"/>
                  <a:gd name="T23" fmla="*/ 601 h 1349"/>
                  <a:gd name="T24" fmla="*/ 1315 w 1399"/>
                  <a:gd name="T25" fmla="*/ 416 h 1349"/>
                  <a:gd name="T26" fmla="*/ 1341 w 1399"/>
                  <a:gd name="T27" fmla="*/ 196 h 1349"/>
                  <a:gd name="T28" fmla="*/ 1171 w 1399"/>
                  <a:gd name="T29" fmla="*/ 164 h 1349"/>
                  <a:gd name="T30" fmla="*/ 928 w 1399"/>
                  <a:gd name="T31" fmla="*/ 0 h 1349"/>
                  <a:gd name="T32" fmla="*/ 620 w 1399"/>
                  <a:gd name="T33" fmla="*/ 155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12">
                <a:extLst>
                  <a:ext uri="{FF2B5EF4-FFF2-40B4-BE49-F238E27FC236}">
                    <a16:creationId xmlns:a16="http://schemas.microsoft.com/office/drawing/2014/main" id="{3ADA1B85-4CF1-466C-BAE4-9A3C64B34433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>
                  <a:gd name="T0" fmla="*/ 719 w 1256"/>
                  <a:gd name="T1" fmla="*/ 183 h 810"/>
                  <a:gd name="T2" fmla="*/ 760 w 1256"/>
                  <a:gd name="T3" fmla="*/ 33 h 810"/>
                  <a:gd name="T4" fmla="*/ 884 w 1256"/>
                  <a:gd name="T5" fmla="*/ 0 h 810"/>
                  <a:gd name="T6" fmla="*/ 983 w 1256"/>
                  <a:gd name="T7" fmla="*/ 78 h 810"/>
                  <a:gd name="T8" fmla="*/ 1082 w 1256"/>
                  <a:gd name="T9" fmla="*/ 248 h 810"/>
                  <a:gd name="T10" fmla="*/ 1256 w 1256"/>
                  <a:gd name="T11" fmla="*/ 229 h 810"/>
                  <a:gd name="T12" fmla="*/ 1248 w 1256"/>
                  <a:gd name="T13" fmla="*/ 359 h 810"/>
                  <a:gd name="T14" fmla="*/ 1016 w 1256"/>
                  <a:gd name="T15" fmla="*/ 431 h 810"/>
                  <a:gd name="T16" fmla="*/ 879 w 1256"/>
                  <a:gd name="T17" fmla="*/ 417 h 810"/>
                  <a:gd name="T18" fmla="*/ 719 w 1256"/>
                  <a:gd name="T19" fmla="*/ 481 h 810"/>
                  <a:gd name="T20" fmla="*/ 591 w 1256"/>
                  <a:gd name="T21" fmla="*/ 633 h 810"/>
                  <a:gd name="T22" fmla="*/ 423 w 1256"/>
                  <a:gd name="T23" fmla="*/ 537 h 810"/>
                  <a:gd name="T24" fmla="*/ 256 w 1256"/>
                  <a:gd name="T25" fmla="*/ 810 h 810"/>
                  <a:gd name="T26" fmla="*/ 66 w 1256"/>
                  <a:gd name="T27" fmla="*/ 764 h 810"/>
                  <a:gd name="T28" fmla="*/ 0 w 1256"/>
                  <a:gd name="T29" fmla="*/ 601 h 810"/>
                  <a:gd name="T30" fmla="*/ 157 w 1256"/>
                  <a:gd name="T31" fmla="*/ 483 h 810"/>
                  <a:gd name="T32" fmla="*/ 248 w 1256"/>
                  <a:gd name="T33" fmla="*/ 281 h 810"/>
                  <a:gd name="T34" fmla="*/ 438 w 1256"/>
                  <a:gd name="T35" fmla="*/ 150 h 810"/>
                  <a:gd name="T36" fmla="*/ 719 w 1256"/>
                  <a:gd name="T37" fmla="*/ 189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Freeform 13">
                <a:extLst>
                  <a:ext uri="{FF2B5EF4-FFF2-40B4-BE49-F238E27FC236}">
                    <a16:creationId xmlns:a16="http://schemas.microsoft.com/office/drawing/2014/main" id="{0C10043C-343B-43AF-B0F7-8CEB0304DC05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>
                  <a:gd name="T0" fmla="*/ 2838 w 2848"/>
                  <a:gd name="T1" fmla="*/ 16 h 788"/>
                  <a:gd name="T2" fmla="*/ 2493 w 2848"/>
                  <a:gd name="T3" fmla="*/ 0 h 788"/>
                  <a:gd name="T4" fmla="*/ 2278 w 2848"/>
                  <a:gd name="T5" fmla="*/ 81 h 788"/>
                  <a:gd name="T6" fmla="*/ 1936 w 2848"/>
                  <a:gd name="T7" fmla="*/ 44 h 788"/>
                  <a:gd name="T8" fmla="*/ 1739 w 2848"/>
                  <a:gd name="T9" fmla="*/ 354 h 788"/>
                  <a:gd name="T10" fmla="*/ 1600 w 2848"/>
                  <a:gd name="T11" fmla="*/ 212 h 788"/>
                  <a:gd name="T12" fmla="*/ 1352 w 2848"/>
                  <a:gd name="T13" fmla="*/ 308 h 788"/>
                  <a:gd name="T14" fmla="*/ 1445 w 2848"/>
                  <a:gd name="T15" fmla="*/ 515 h 788"/>
                  <a:gd name="T16" fmla="*/ 1072 w 2848"/>
                  <a:gd name="T17" fmla="*/ 412 h 788"/>
                  <a:gd name="T18" fmla="*/ 888 w 2848"/>
                  <a:gd name="T19" fmla="*/ 540 h 788"/>
                  <a:gd name="T20" fmla="*/ 0 w 2848"/>
                  <a:gd name="T21" fmla="*/ 660 h 788"/>
                  <a:gd name="T22" fmla="*/ 288 w 2848"/>
                  <a:gd name="T23" fmla="*/ 788 h 788"/>
                  <a:gd name="T24" fmla="*/ 1040 w 2848"/>
                  <a:gd name="T25" fmla="*/ 676 h 788"/>
                  <a:gd name="T26" fmla="*/ 1272 w 2848"/>
                  <a:gd name="T27" fmla="*/ 748 h 788"/>
                  <a:gd name="T28" fmla="*/ 2096 w 2848"/>
                  <a:gd name="T29" fmla="*/ 691 h 788"/>
                  <a:gd name="T30" fmla="*/ 2320 w 2848"/>
                  <a:gd name="T31" fmla="*/ 748 h 788"/>
                  <a:gd name="T32" fmla="*/ 2456 w 2848"/>
                  <a:gd name="T33" fmla="*/ 596 h 788"/>
                  <a:gd name="T34" fmla="*/ 2712 w 2848"/>
                  <a:gd name="T35" fmla="*/ 716 h 788"/>
                  <a:gd name="T36" fmla="*/ 2716 w 2848"/>
                  <a:gd name="T37" fmla="*/ 339 h 788"/>
                  <a:gd name="T38" fmla="*/ 2848 w 2848"/>
                  <a:gd name="T39" fmla="*/ 258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Freeform 14">
                <a:extLst>
                  <a:ext uri="{FF2B5EF4-FFF2-40B4-BE49-F238E27FC236}">
                    <a16:creationId xmlns:a16="http://schemas.microsoft.com/office/drawing/2014/main" id="{57BFFC07-DECF-4877-8132-CB4B09B5D7D8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>
                  <a:gd name="T0" fmla="*/ 0 w 319"/>
                  <a:gd name="T1" fmla="*/ 0 h 854"/>
                  <a:gd name="T2" fmla="*/ 106 w 319"/>
                  <a:gd name="T3" fmla="*/ 313 h 854"/>
                  <a:gd name="T4" fmla="*/ 106 w 319"/>
                  <a:gd name="T5" fmla="*/ 634 h 854"/>
                  <a:gd name="T6" fmla="*/ 268 w 319"/>
                  <a:gd name="T7" fmla="*/ 854 h 854"/>
                  <a:gd name="T8" fmla="*/ 278 w 319"/>
                  <a:gd name="T9" fmla="*/ 577 h 854"/>
                  <a:gd name="T10" fmla="*/ 238 w 319"/>
                  <a:gd name="T11" fmla="*/ 400 h 854"/>
                  <a:gd name="T12" fmla="*/ 319 w 319"/>
                  <a:gd name="T13" fmla="*/ 24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Freeform 15">
                <a:extLst>
                  <a:ext uri="{FF2B5EF4-FFF2-40B4-BE49-F238E27FC236}">
                    <a16:creationId xmlns:a16="http://schemas.microsoft.com/office/drawing/2014/main" id="{0CFEB51B-CE96-46A1-A610-1329C1D7A553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>
                  <a:gd name="T0" fmla="*/ 504 w 646"/>
                  <a:gd name="T1" fmla="*/ 0 h 392"/>
                  <a:gd name="T2" fmla="*/ 320 w 646"/>
                  <a:gd name="T3" fmla="*/ 61 h 392"/>
                  <a:gd name="T4" fmla="*/ 238 w 646"/>
                  <a:gd name="T5" fmla="*/ 109 h 392"/>
                  <a:gd name="T6" fmla="*/ 144 w 646"/>
                  <a:gd name="T7" fmla="*/ 216 h 392"/>
                  <a:gd name="T8" fmla="*/ 0 w 646"/>
                  <a:gd name="T9" fmla="*/ 392 h 392"/>
                  <a:gd name="T10" fmla="*/ 360 w 646"/>
                  <a:gd name="T11" fmla="*/ 263 h 392"/>
                  <a:gd name="T12" fmla="*/ 432 w 646"/>
                  <a:gd name="T13" fmla="*/ 182 h 392"/>
                  <a:gd name="T14" fmla="*/ 646 w 646"/>
                  <a:gd name="T15" fmla="*/ 142 h 392"/>
                  <a:gd name="T16" fmla="*/ 504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Freeform 16">
                <a:extLst>
                  <a:ext uri="{FF2B5EF4-FFF2-40B4-BE49-F238E27FC236}">
                    <a16:creationId xmlns:a16="http://schemas.microsoft.com/office/drawing/2014/main" id="{E811B460-158A-423C-BCCB-E56EB060BF77}"/>
                  </a:ext>
                </a:extLst>
              </p:cNvPr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>
                  <a:gd name="T0" fmla="*/ 0 w 2736"/>
                  <a:gd name="T1" fmla="*/ 0 h 1920"/>
                  <a:gd name="T2" fmla="*/ 96 w 2736"/>
                  <a:gd name="T3" fmla="*/ 336 h 1920"/>
                  <a:gd name="T4" fmla="*/ 384 w 2736"/>
                  <a:gd name="T5" fmla="*/ 384 h 1920"/>
                  <a:gd name="T6" fmla="*/ 576 w 2736"/>
                  <a:gd name="T7" fmla="*/ 720 h 1920"/>
                  <a:gd name="T8" fmla="*/ 528 w 2736"/>
                  <a:gd name="T9" fmla="*/ 960 h 1920"/>
                  <a:gd name="T10" fmla="*/ 672 w 2736"/>
                  <a:gd name="T11" fmla="*/ 1104 h 1920"/>
                  <a:gd name="T12" fmla="*/ 576 w 2736"/>
                  <a:gd name="T13" fmla="*/ 1392 h 1920"/>
                  <a:gd name="T14" fmla="*/ 624 w 2736"/>
                  <a:gd name="T15" fmla="*/ 1632 h 1920"/>
                  <a:gd name="T16" fmla="*/ 1488 w 2736"/>
                  <a:gd name="T17" fmla="*/ 1872 h 1920"/>
                  <a:gd name="T18" fmla="*/ 1680 w 2736"/>
                  <a:gd name="T19" fmla="*/ 1728 h 1920"/>
                  <a:gd name="T20" fmla="*/ 2208 w 2736"/>
                  <a:gd name="T21" fmla="*/ 1728 h 1920"/>
                  <a:gd name="T22" fmla="*/ 2304 w 2736"/>
                  <a:gd name="T23" fmla="*/ 1632 h 1920"/>
                  <a:gd name="T24" fmla="*/ 2736 w 2736"/>
                  <a:gd name="T25" fmla="*/ 1872 h 1920"/>
                  <a:gd name="T26" fmla="*/ 2640 w 2736"/>
                  <a:gd name="T27" fmla="*/ 1920 h 1920"/>
                  <a:gd name="T28" fmla="*/ 2304 w 2736"/>
                  <a:gd name="T29" fmla="*/ 1824 h 1920"/>
                  <a:gd name="T30" fmla="*/ 2160 w 2736"/>
                  <a:gd name="T31" fmla="*/ 1872 h 1920"/>
                  <a:gd name="T32" fmla="*/ 1632 w 2736"/>
                  <a:gd name="T33" fmla="*/ 1920 h 1920"/>
                  <a:gd name="T34" fmla="*/ 1440 w 2736"/>
                  <a:gd name="T35" fmla="*/ 1920 h 1920"/>
                  <a:gd name="T36" fmla="*/ 480 w 2736"/>
                  <a:gd name="T37" fmla="*/ 1824 h 1920"/>
                  <a:gd name="T38" fmla="*/ 192 w 2736"/>
                  <a:gd name="T39" fmla="*/ 1872 h 1920"/>
                  <a:gd name="T40" fmla="*/ 96 w 2736"/>
                  <a:gd name="T41" fmla="*/ 1680 h 1920"/>
                  <a:gd name="T42" fmla="*/ 288 w 2736"/>
                  <a:gd name="T43" fmla="*/ 1440 h 1920"/>
                  <a:gd name="T44" fmla="*/ 336 w 2736"/>
                  <a:gd name="T45" fmla="*/ 1104 h 1920"/>
                  <a:gd name="T46" fmla="*/ 144 w 2736"/>
                  <a:gd name="T47" fmla="*/ 864 h 1920"/>
                  <a:gd name="T48" fmla="*/ 240 w 2736"/>
                  <a:gd name="T49" fmla="*/ 624 h 1920"/>
                  <a:gd name="T50" fmla="*/ 48 w 2736"/>
                  <a:gd name="T51" fmla="*/ 528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bg2"/>
                        </a:gs>
                        <a:gs pos="100000">
                          <a:schemeClr val="bg1"/>
                        </a:gs>
                      </a:gsLst>
                      <a:lin ang="189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2" name="Group 17">
              <a:extLst>
                <a:ext uri="{FF2B5EF4-FFF2-40B4-BE49-F238E27FC236}">
                  <a16:creationId xmlns:a16="http://schemas.microsoft.com/office/drawing/2014/main" id="{FF6A7812-A039-44C2-913C-2FD36E8E7B7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1033" name="Rectangle 18">
                <a:extLst>
                  <a:ext uri="{FF2B5EF4-FFF2-40B4-BE49-F238E27FC236}">
                    <a16:creationId xmlns:a16="http://schemas.microsoft.com/office/drawing/2014/main" id="{FBCAE97E-67E2-4E61-84AE-2A710A673C8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4" name="Rectangle 19">
                <a:extLst>
                  <a:ext uri="{FF2B5EF4-FFF2-40B4-BE49-F238E27FC236}">
                    <a16:creationId xmlns:a16="http://schemas.microsoft.com/office/drawing/2014/main" id="{38A4DFE5-D714-449D-916D-2C3E4624243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5" name="Rectangle 20">
                <a:extLst>
                  <a:ext uri="{FF2B5EF4-FFF2-40B4-BE49-F238E27FC236}">
                    <a16:creationId xmlns:a16="http://schemas.microsoft.com/office/drawing/2014/main" id="{E399AFBC-C8AA-4462-B24A-472134E65E4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6" name="Rectangle 21">
                <a:extLst>
                  <a:ext uri="{FF2B5EF4-FFF2-40B4-BE49-F238E27FC236}">
                    <a16:creationId xmlns:a16="http://schemas.microsoft.com/office/drawing/2014/main" id="{1425E588-4EFC-4DF7-B583-7280114CBC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7" name="Rectangle 22">
                <a:extLst>
                  <a:ext uri="{FF2B5EF4-FFF2-40B4-BE49-F238E27FC236}">
                    <a16:creationId xmlns:a16="http://schemas.microsoft.com/office/drawing/2014/main" id="{6C98857E-6FE0-4EFD-A7AE-DE2A657EB33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8" name="Rectangle 23">
                <a:extLst>
                  <a:ext uri="{FF2B5EF4-FFF2-40B4-BE49-F238E27FC236}">
                    <a16:creationId xmlns:a16="http://schemas.microsoft.com/office/drawing/2014/main" id="{CE3A2143-561F-478C-9510-1AFC5D0B850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39" name="Rectangle 24">
                <a:extLst>
                  <a:ext uri="{FF2B5EF4-FFF2-40B4-BE49-F238E27FC236}">
                    <a16:creationId xmlns:a16="http://schemas.microsoft.com/office/drawing/2014/main" id="{C2FDA659-51AC-44A8-B637-8B7722E6762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0" name="Rectangle 25">
                <a:extLst>
                  <a:ext uri="{FF2B5EF4-FFF2-40B4-BE49-F238E27FC236}">
                    <a16:creationId xmlns:a16="http://schemas.microsoft.com/office/drawing/2014/main" id="{FAEC6A1B-EA82-4795-89BE-4AA8229F16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1" name="Rectangle 26">
                <a:extLst>
                  <a:ext uri="{FF2B5EF4-FFF2-40B4-BE49-F238E27FC236}">
                    <a16:creationId xmlns:a16="http://schemas.microsoft.com/office/drawing/2014/main" id="{99C7FDFA-40C3-4F35-8CC0-CBF7612BD9A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2" name="Rectangle 27">
                <a:extLst>
                  <a:ext uri="{FF2B5EF4-FFF2-40B4-BE49-F238E27FC236}">
                    <a16:creationId xmlns:a16="http://schemas.microsoft.com/office/drawing/2014/main" id="{DF9FB40F-70D3-4E75-A83A-1046573412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3" name="Rectangle 28">
                <a:extLst>
                  <a:ext uri="{FF2B5EF4-FFF2-40B4-BE49-F238E27FC236}">
                    <a16:creationId xmlns:a16="http://schemas.microsoft.com/office/drawing/2014/main" id="{6499CBF3-EC0D-4DE3-83BD-18FC60AF71D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4" name="Rectangle 29">
                <a:extLst>
                  <a:ext uri="{FF2B5EF4-FFF2-40B4-BE49-F238E27FC236}">
                    <a16:creationId xmlns:a16="http://schemas.microsoft.com/office/drawing/2014/main" id="{0B33D602-3E65-4852-A817-DB39922910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5" name="Rectangle 30">
                <a:extLst>
                  <a:ext uri="{FF2B5EF4-FFF2-40B4-BE49-F238E27FC236}">
                    <a16:creationId xmlns:a16="http://schemas.microsoft.com/office/drawing/2014/main" id="{649C2DE7-46C8-44F9-B5D1-8622E89E70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6" name="Rectangle 31">
                <a:extLst>
                  <a:ext uri="{FF2B5EF4-FFF2-40B4-BE49-F238E27FC236}">
                    <a16:creationId xmlns:a16="http://schemas.microsoft.com/office/drawing/2014/main" id="{0C0B5C4D-F816-46AD-BDF4-6D66751104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7" name="Rectangle 32">
                <a:extLst>
                  <a:ext uri="{FF2B5EF4-FFF2-40B4-BE49-F238E27FC236}">
                    <a16:creationId xmlns:a16="http://schemas.microsoft.com/office/drawing/2014/main" id="{A7F07A0D-FD7F-49C4-9407-3D9C9DD834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8" name="Rectangle 33">
                <a:extLst>
                  <a:ext uri="{FF2B5EF4-FFF2-40B4-BE49-F238E27FC236}">
                    <a16:creationId xmlns:a16="http://schemas.microsoft.com/office/drawing/2014/main" id="{A2E18446-E77F-4D00-9FE6-53B511E981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49" name="Rectangle 34">
                <a:extLst>
                  <a:ext uri="{FF2B5EF4-FFF2-40B4-BE49-F238E27FC236}">
                    <a16:creationId xmlns:a16="http://schemas.microsoft.com/office/drawing/2014/main" id="{CCD91E30-4357-496C-B7CA-A8C03BBAF4A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0" name="Rectangle 35">
                <a:extLst>
                  <a:ext uri="{FF2B5EF4-FFF2-40B4-BE49-F238E27FC236}">
                    <a16:creationId xmlns:a16="http://schemas.microsoft.com/office/drawing/2014/main" id="{DC935326-0679-4424-9B37-21D84C45E24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1" name="Rectangle 36">
                <a:extLst>
                  <a:ext uri="{FF2B5EF4-FFF2-40B4-BE49-F238E27FC236}">
                    <a16:creationId xmlns:a16="http://schemas.microsoft.com/office/drawing/2014/main" id="{E52A18F2-708E-4848-90E4-485714760A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2" name="Rectangle 37">
                <a:extLst>
                  <a:ext uri="{FF2B5EF4-FFF2-40B4-BE49-F238E27FC236}">
                    <a16:creationId xmlns:a16="http://schemas.microsoft.com/office/drawing/2014/main" id="{BA0EF262-11D5-4E6D-AA6A-D6D0960C94A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3" name="Rectangle 38">
                <a:extLst>
                  <a:ext uri="{FF2B5EF4-FFF2-40B4-BE49-F238E27FC236}">
                    <a16:creationId xmlns:a16="http://schemas.microsoft.com/office/drawing/2014/main" id="{40458989-FEEC-4A22-A58A-EC78772D27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4" name="Rectangle 39">
                <a:extLst>
                  <a:ext uri="{FF2B5EF4-FFF2-40B4-BE49-F238E27FC236}">
                    <a16:creationId xmlns:a16="http://schemas.microsoft.com/office/drawing/2014/main" id="{7AD85848-4AF4-4855-A486-5C54619A9F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5" name="Rectangle 40">
                <a:extLst>
                  <a:ext uri="{FF2B5EF4-FFF2-40B4-BE49-F238E27FC236}">
                    <a16:creationId xmlns:a16="http://schemas.microsoft.com/office/drawing/2014/main" id="{DC000109-8CA7-49C5-8BA1-9A45C8F389D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6" name="Rectangle 41">
                <a:extLst>
                  <a:ext uri="{FF2B5EF4-FFF2-40B4-BE49-F238E27FC236}">
                    <a16:creationId xmlns:a16="http://schemas.microsoft.com/office/drawing/2014/main" id="{E1A470E4-29BD-49E4-ABE0-08CCB3D1872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7" name="Rectangle 42">
                <a:extLst>
                  <a:ext uri="{FF2B5EF4-FFF2-40B4-BE49-F238E27FC236}">
                    <a16:creationId xmlns:a16="http://schemas.microsoft.com/office/drawing/2014/main" id="{3E978A02-5790-4EF7-87F9-715304CF265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8" name="Rectangle 43">
                <a:extLst>
                  <a:ext uri="{FF2B5EF4-FFF2-40B4-BE49-F238E27FC236}">
                    <a16:creationId xmlns:a16="http://schemas.microsoft.com/office/drawing/2014/main" id="{A39925F7-3026-4BEF-B2C2-92674E12D30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59" name="Rectangle 44">
                <a:extLst>
                  <a:ext uri="{FF2B5EF4-FFF2-40B4-BE49-F238E27FC236}">
                    <a16:creationId xmlns:a16="http://schemas.microsoft.com/office/drawing/2014/main" id="{3DBE6889-0BD3-4011-A6FF-E6EDB987B7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0" name="Rectangle 45">
                <a:extLst>
                  <a:ext uri="{FF2B5EF4-FFF2-40B4-BE49-F238E27FC236}">
                    <a16:creationId xmlns:a16="http://schemas.microsoft.com/office/drawing/2014/main" id="{DF2FDCA8-51DF-450A-9B5D-5E984C5A9F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1" name="Rectangle 46">
                <a:extLst>
                  <a:ext uri="{FF2B5EF4-FFF2-40B4-BE49-F238E27FC236}">
                    <a16:creationId xmlns:a16="http://schemas.microsoft.com/office/drawing/2014/main" id="{173947BF-247D-4906-93EE-0EFA59A3A50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2" name="Rectangle 47">
                <a:extLst>
                  <a:ext uri="{FF2B5EF4-FFF2-40B4-BE49-F238E27FC236}">
                    <a16:creationId xmlns:a16="http://schemas.microsoft.com/office/drawing/2014/main" id="{6A723E2C-2402-4C30-9BAE-66DE0784C1E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3" name="Rectangle 48">
                <a:extLst>
                  <a:ext uri="{FF2B5EF4-FFF2-40B4-BE49-F238E27FC236}">
                    <a16:creationId xmlns:a16="http://schemas.microsoft.com/office/drawing/2014/main" id="{4029CF03-7525-4701-9AAE-9058DBD1AF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4" name="Rectangle 49">
                <a:extLst>
                  <a:ext uri="{FF2B5EF4-FFF2-40B4-BE49-F238E27FC236}">
                    <a16:creationId xmlns:a16="http://schemas.microsoft.com/office/drawing/2014/main" id="{45984FE4-D972-4E44-B148-576EC7AC77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5" name="Rectangle 50">
                <a:extLst>
                  <a:ext uri="{FF2B5EF4-FFF2-40B4-BE49-F238E27FC236}">
                    <a16:creationId xmlns:a16="http://schemas.microsoft.com/office/drawing/2014/main" id="{31D2ACB6-EFD5-498F-B205-8B2EAC8FA8D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6" name="Rectangle 51">
                <a:extLst>
                  <a:ext uri="{FF2B5EF4-FFF2-40B4-BE49-F238E27FC236}">
                    <a16:creationId xmlns:a16="http://schemas.microsoft.com/office/drawing/2014/main" id="{36054650-F081-4D70-A701-A4E31F41A64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7" name="Rectangle 52">
                <a:extLst>
                  <a:ext uri="{FF2B5EF4-FFF2-40B4-BE49-F238E27FC236}">
                    <a16:creationId xmlns:a16="http://schemas.microsoft.com/office/drawing/2014/main" id="{E266FB29-FFA4-4264-8DE3-8694ACEBB5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8" name="Rectangle 53">
                <a:extLst>
                  <a:ext uri="{FF2B5EF4-FFF2-40B4-BE49-F238E27FC236}">
                    <a16:creationId xmlns:a16="http://schemas.microsoft.com/office/drawing/2014/main" id="{214F4E07-5B93-455D-8E4D-C738DF99FA3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69" name="Rectangle 54">
                <a:extLst>
                  <a:ext uri="{FF2B5EF4-FFF2-40B4-BE49-F238E27FC236}">
                    <a16:creationId xmlns:a16="http://schemas.microsoft.com/office/drawing/2014/main" id="{355B50B9-114B-4465-B932-5DA0944C20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0" name="Rectangle 55">
                <a:extLst>
                  <a:ext uri="{FF2B5EF4-FFF2-40B4-BE49-F238E27FC236}">
                    <a16:creationId xmlns:a16="http://schemas.microsoft.com/office/drawing/2014/main" id="{A18BAAF4-854A-4210-A545-00DE47B67A1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1" name="Rectangle 56">
                <a:extLst>
                  <a:ext uri="{FF2B5EF4-FFF2-40B4-BE49-F238E27FC236}">
                    <a16:creationId xmlns:a16="http://schemas.microsoft.com/office/drawing/2014/main" id="{39A0F9C7-82F0-4CA0-B19A-39A60BC094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2" name="Rectangle 57">
                <a:extLst>
                  <a:ext uri="{FF2B5EF4-FFF2-40B4-BE49-F238E27FC236}">
                    <a16:creationId xmlns:a16="http://schemas.microsoft.com/office/drawing/2014/main" id="{7AEB149F-D025-4851-B291-58A178AC89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3" name="Rectangle 58">
                <a:extLst>
                  <a:ext uri="{FF2B5EF4-FFF2-40B4-BE49-F238E27FC236}">
                    <a16:creationId xmlns:a16="http://schemas.microsoft.com/office/drawing/2014/main" id="{684B9A53-1B3A-492F-957E-85318EF230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4" name="Rectangle 59">
                <a:extLst>
                  <a:ext uri="{FF2B5EF4-FFF2-40B4-BE49-F238E27FC236}">
                    <a16:creationId xmlns:a16="http://schemas.microsoft.com/office/drawing/2014/main" id="{8422976F-6447-4FC8-8764-0DF6571109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5" name="Rectangle 60">
                <a:extLst>
                  <a:ext uri="{FF2B5EF4-FFF2-40B4-BE49-F238E27FC236}">
                    <a16:creationId xmlns:a16="http://schemas.microsoft.com/office/drawing/2014/main" id="{D3EB923D-63C1-414B-961F-D4B0E0B25B2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6" name="Rectangle 61">
                <a:extLst>
                  <a:ext uri="{FF2B5EF4-FFF2-40B4-BE49-F238E27FC236}">
                    <a16:creationId xmlns:a16="http://schemas.microsoft.com/office/drawing/2014/main" id="{8E0123D8-184F-4874-8310-85FA94493A4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7" name="Rectangle 62">
                <a:extLst>
                  <a:ext uri="{FF2B5EF4-FFF2-40B4-BE49-F238E27FC236}">
                    <a16:creationId xmlns:a16="http://schemas.microsoft.com/office/drawing/2014/main" id="{7358683F-E02D-4563-9652-A2692D4D6F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8" name="Rectangle 63">
                <a:extLst>
                  <a:ext uri="{FF2B5EF4-FFF2-40B4-BE49-F238E27FC236}">
                    <a16:creationId xmlns:a16="http://schemas.microsoft.com/office/drawing/2014/main" id="{01C41652-E9EB-4B63-8165-4B4670C076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79" name="Rectangle 64">
                <a:extLst>
                  <a:ext uri="{FF2B5EF4-FFF2-40B4-BE49-F238E27FC236}">
                    <a16:creationId xmlns:a16="http://schemas.microsoft.com/office/drawing/2014/main" id="{DB125629-C69C-4FC9-9C1C-9B581D7FA3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0" name="Rectangle 65">
                <a:extLst>
                  <a:ext uri="{FF2B5EF4-FFF2-40B4-BE49-F238E27FC236}">
                    <a16:creationId xmlns:a16="http://schemas.microsoft.com/office/drawing/2014/main" id="{21D61AF4-C562-4BF6-AEBC-743EE45E504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1" name="Rectangle 66">
                <a:extLst>
                  <a:ext uri="{FF2B5EF4-FFF2-40B4-BE49-F238E27FC236}">
                    <a16:creationId xmlns:a16="http://schemas.microsoft.com/office/drawing/2014/main" id="{0349CA7D-78A1-4199-811F-68251B77B5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2" name="Rectangle 67">
                <a:extLst>
                  <a:ext uri="{FF2B5EF4-FFF2-40B4-BE49-F238E27FC236}">
                    <a16:creationId xmlns:a16="http://schemas.microsoft.com/office/drawing/2014/main" id="{5F328F8B-8B49-473B-A832-B7900BF668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3" name="Rectangle 68">
                <a:extLst>
                  <a:ext uri="{FF2B5EF4-FFF2-40B4-BE49-F238E27FC236}">
                    <a16:creationId xmlns:a16="http://schemas.microsoft.com/office/drawing/2014/main" id="{4E364737-D72D-4AAE-9EFE-719624626B0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4" name="Rectangle 69">
                <a:extLst>
                  <a:ext uri="{FF2B5EF4-FFF2-40B4-BE49-F238E27FC236}">
                    <a16:creationId xmlns:a16="http://schemas.microsoft.com/office/drawing/2014/main" id="{62297EDB-BCD5-4D3E-93F0-C868A8AECB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5" name="Rectangle 70">
                <a:extLst>
                  <a:ext uri="{FF2B5EF4-FFF2-40B4-BE49-F238E27FC236}">
                    <a16:creationId xmlns:a16="http://schemas.microsoft.com/office/drawing/2014/main" id="{DBD329E1-8C6E-44BC-BDAC-5BD384B617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6" name="Rectangle 71">
                <a:extLst>
                  <a:ext uri="{FF2B5EF4-FFF2-40B4-BE49-F238E27FC236}">
                    <a16:creationId xmlns:a16="http://schemas.microsoft.com/office/drawing/2014/main" id="{567D698E-1720-4D00-B322-1DFABDB0B1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7" name="Rectangle 72">
                <a:extLst>
                  <a:ext uri="{FF2B5EF4-FFF2-40B4-BE49-F238E27FC236}">
                    <a16:creationId xmlns:a16="http://schemas.microsoft.com/office/drawing/2014/main" id="{3FEE515F-B8DD-4064-9026-3D794BF00D6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8" name="Rectangle 73">
                <a:extLst>
                  <a:ext uri="{FF2B5EF4-FFF2-40B4-BE49-F238E27FC236}">
                    <a16:creationId xmlns:a16="http://schemas.microsoft.com/office/drawing/2014/main" id="{8069535D-A736-49B6-9D9E-AE232CBC1D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89" name="Rectangle 74">
                <a:extLst>
                  <a:ext uri="{FF2B5EF4-FFF2-40B4-BE49-F238E27FC236}">
                    <a16:creationId xmlns:a16="http://schemas.microsoft.com/office/drawing/2014/main" id="{A1D01341-C010-45E5-B272-6FEF9E652A8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0" name="Rectangle 75">
                <a:extLst>
                  <a:ext uri="{FF2B5EF4-FFF2-40B4-BE49-F238E27FC236}">
                    <a16:creationId xmlns:a16="http://schemas.microsoft.com/office/drawing/2014/main" id="{93AB36FD-7B18-484D-B9AC-E434692439D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1" name="Rectangle 76">
                <a:extLst>
                  <a:ext uri="{FF2B5EF4-FFF2-40B4-BE49-F238E27FC236}">
                    <a16:creationId xmlns:a16="http://schemas.microsoft.com/office/drawing/2014/main" id="{E119802B-DD62-454B-BAAD-4441668729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2" name="Rectangle 77">
                <a:extLst>
                  <a:ext uri="{FF2B5EF4-FFF2-40B4-BE49-F238E27FC236}">
                    <a16:creationId xmlns:a16="http://schemas.microsoft.com/office/drawing/2014/main" id="{29138310-5FDD-419F-A669-CC341498C75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3" name="Rectangle 78">
                <a:extLst>
                  <a:ext uri="{FF2B5EF4-FFF2-40B4-BE49-F238E27FC236}">
                    <a16:creationId xmlns:a16="http://schemas.microsoft.com/office/drawing/2014/main" id="{ADD8CE62-FE22-4F5E-A08C-7D8CE453F8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4" name="Rectangle 79">
                <a:extLst>
                  <a:ext uri="{FF2B5EF4-FFF2-40B4-BE49-F238E27FC236}">
                    <a16:creationId xmlns:a16="http://schemas.microsoft.com/office/drawing/2014/main" id="{B46A94A9-360D-41FA-80F8-555EE669778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5" name="Rectangle 80">
                <a:extLst>
                  <a:ext uri="{FF2B5EF4-FFF2-40B4-BE49-F238E27FC236}">
                    <a16:creationId xmlns:a16="http://schemas.microsoft.com/office/drawing/2014/main" id="{D1DB4D36-9AC6-42A7-8813-53808C92B1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6" name="Freeform 81">
                <a:extLst>
                  <a:ext uri="{FF2B5EF4-FFF2-40B4-BE49-F238E27FC236}">
                    <a16:creationId xmlns:a16="http://schemas.microsoft.com/office/drawing/2014/main" id="{A9A857A7-A433-4656-99AA-E171C733AE5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>
                  <a:gd name="T0" fmla="*/ 0 w 180"/>
                  <a:gd name="T1" fmla="*/ 144 h 151"/>
                  <a:gd name="T2" fmla="*/ 28 w 180"/>
                  <a:gd name="T3" fmla="*/ 147 h 151"/>
                  <a:gd name="T4" fmla="*/ 64 w 180"/>
                  <a:gd name="T5" fmla="*/ 46 h 151"/>
                  <a:gd name="T6" fmla="*/ 94 w 180"/>
                  <a:gd name="T7" fmla="*/ 151 h 151"/>
                  <a:gd name="T8" fmla="*/ 129 w 180"/>
                  <a:gd name="T9" fmla="*/ 151 h 151"/>
                  <a:gd name="T10" fmla="*/ 180 w 180"/>
                  <a:gd name="T11" fmla="*/ 9 h 151"/>
                  <a:gd name="T12" fmla="*/ 148 w 180"/>
                  <a:gd name="T13" fmla="*/ 10 h 151"/>
                  <a:gd name="T14" fmla="*/ 112 w 180"/>
                  <a:gd name="T15" fmla="*/ 112 h 151"/>
                  <a:gd name="T16" fmla="*/ 79 w 180"/>
                  <a:gd name="T17" fmla="*/ 0 h 151"/>
                  <a:gd name="T18" fmla="*/ 48 w 180"/>
                  <a:gd name="T19" fmla="*/ 0 h 151"/>
                  <a:gd name="T20" fmla="*/ 0 w 180"/>
                  <a:gd name="T21" fmla="*/ 144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Rectangle 82">
                <a:extLst>
                  <a:ext uri="{FF2B5EF4-FFF2-40B4-BE49-F238E27FC236}">
                    <a16:creationId xmlns:a16="http://schemas.microsoft.com/office/drawing/2014/main" id="{CF291F32-3DE4-42BB-9EC7-7F3CEA8BFB4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8" name="Rectangle 83">
                <a:extLst>
                  <a:ext uri="{FF2B5EF4-FFF2-40B4-BE49-F238E27FC236}">
                    <a16:creationId xmlns:a16="http://schemas.microsoft.com/office/drawing/2014/main" id="{8168684F-759F-4F6A-9FF7-55BEAD716DE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099" name="Rectangle 84">
                <a:extLst>
                  <a:ext uri="{FF2B5EF4-FFF2-40B4-BE49-F238E27FC236}">
                    <a16:creationId xmlns:a16="http://schemas.microsoft.com/office/drawing/2014/main" id="{FD8CE48D-4085-43E9-B98D-2A3A971873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0" name="Rectangle 85">
                <a:extLst>
                  <a:ext uri="{FF2B5EF4-FFF2-40B4-BE49-F238E27FC236}">
                    <a16:creationId xmlns:a16="http://schemas.microsoft.com/office/drawing/2014/main" id="{D0C4AAC5-613C-4834-8078-05551D2E123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1" name="Rectangle 86">
                <a:extLst>
                  <a:ext uri="{FF2B5EF4-FFF2-40B4-BE49-F238E27FC236}">
                    <a16:creationId xmlns:a16="http://schemas.microsoft.com/office/drawing/2014/main" id="{E40361B5-FB80-4433-B1BE-4B2440E01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2" name="Rectangle 87">
                <a:extLst>
                  <a:ext uri="{FF2B5EF4-FFF2-40B4-BE49-F238E27FC236}">
                    <a16:creationId xmlns:a16="http://schemas.microsoft.com/office/drawing/2014/main" id="{3E4985B0-AFBD-4812-A3D6-70701016B0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3" name="Rectangle 88">
                <a:extLst>
                  <a:ext uri="{FF2B5EF4-FFF2-40B4-BE49-F238E27FC236}">
                    <a16:creationId xmlns:a16="http://schemas.microsoft.com/office/drawing/2014/main" id="{CE4584AA-22D9-42D0-A50E-E70467E141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4" name="Rectangle 89">
                <a:extLst>
                  <a:ext uri="{FF2B5EF4-FFF2-40B4-BE49-F238E27FC236}">
                    <a16:creationId xmlns:a16="http://schemas.microsoft.com/office/drawing/2014/main" id="{7B05A72A-1E5D-4C53-AE98-37C0ED66EB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5" name="Rectangle 90">
                <a:extLst>
                  <a:ext uri="{FF2B5EF4-FFF2-40B4-BE49-F238E27FC236}">
                    <a16:creationId xmlns:a16="http://schemas.microsoft.com/office/drawing/2014/main" id="{A136FC38-4AD4-4B29-9B2E-7B4CD5A2B7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6" name="Rectangle 91">
                <a:extLst>
                  <a:ext uri="{FF2B5EF4-FFF2-40B4-BE49-F238E27FC236}">
                    <a16:creationId xmlns:a16="http://schemas.microsoft.com/office/drawing/2014/main" id="{7F6FE7D0-FE54-444D-A621-963BD93BA5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7" name="Rectangle 92">
                <a:extLst>
                  <a:ext uri="{FF2B5EF4-FFF2-40B4-BE49-F238E27FC236}">
                    <a16:creationId xmlns:a16="http://schemas.microsoft.com/office/drawing/2014/main" id="{AF63A4BB-74E5-42ED-B423-86D0D3C3A6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8" name="Rectangle 93">
                <a:extLst>
                  <a:ext uri="{FF2B5EF4-FFF2-40B4-BE49-F238E27FC236}">
                    <a16:creationId xmlns:a16="http://schemas.microsoft.com/office/drawing/2014/main" id="{61070A0D-D456-43A6-973E-94CF935A815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09" name="Rectangle 94">
                <a:extLst>
                  <a:ext uri="{FF2B5EF4-FFF2-40B4-BE49-F238E27FC236}">
                    <a16:creationId xmlns:a16="http://schemas.microsoft.com/office/drawing/2014/main" id="{4DED5C36-FDC5-4630-9D38-CC1B95078EB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0" name="Rectangle 95">
                <a:extLst>
                  <a:ext uri="{FF2B5EF4-FFF2-40B4-BE49-F238E27FC236}">
                    <a16:creationId xmlns:a16="http://schemas.microsoft.com/office/drawing/2014/main" id="{8CB5319B-1EB1-4CB9-84E2-285AE122908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1" name="Rectangle 96">
                <a:extLst>
                  <a:ext uri="{FF2B5EF4-FFF2-40B4-BE49-F238E27FC236}">
                    <a16:creationId xmlns:a16="http://schemas.microsoft.com/office/drawing/2014/main" id="{77C11A09-98B2-4354-83C1-732F0C222C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2" name="Rectangle 97">
                <a:extLst>
                  <a:ext uri="{FF2B5EF4-FFF2-40B4-BE49-F238E27FC236}">
                    <a16:creationId xmlns:a16="http://schemas.microsoft.com/office/drawing/2014/main" id="{E717E150-2ECC-4B8B-ACF8-99605DB4AFD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3" name="Rectangle 98">
                <a:extLst>
                  <a:ext uri="{FF2B5EF4-FFF2-40B4-BE49-F238E27FC236}">
                    <a16:creationId xmlns:a16="http://schemas.microsoft.com/office/drawing/2014/main" id="{F22F34AE-B1C3-4A9B-8286-E5EC95B9BD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4" name="Rectangle 99">
                <a:extLst>
                  <a:ext uri="{FF2B5EF4-FFF2-40B4-BE49-F238E27FC236}">
                    <a16:creationId xmlns:a16="http://schemas.microsoft.com/office/drawing/2014/main" id="{351C4D23-12F0-4584-AD88-CE18443BB4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5" name="Rectangle 100">
                <a:extLst>
                  <a:ext uri="{FF2B5EF4-FFF2-40B4-BE49-F238E27FC236}">
                    <a16:creationId xmlns:a16="http://schemas.microsoft.com/office/drawing/2014/main" id="{CC6B5994-C85B-4412-9578-08F20215465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6" name="Rectangle 101">
                <a:extLst>
                  <a:ext uri="{FF2B5EF4-FFF2-40B4-BE49-F238E27FC236}">
                    <a16:creationId xmlns:a16="http://schemas.microsoft.com/office/drawing/2014/main" id="{81C6DFED-497E-422E-BBCE-05D6E83825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7" name="Rectangle 102">
                <a:extLst>
                  <a:ext uri="{FF2B5EF4-FFF2-40B4-BE49-F238E27FC236}">
                    <a16:creationId xmlns:a16="http://schemas.microsoft.com/office/drawing/2014/main" id="{1ED691CF-3404-4FF3-8039-507993D06D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8" name="Rectangle 103">
                <a:extLst>
                  <a:ext uri="{FF2B5EF4-FFF2-40B4-BE49-F238E27FC236}">
                    <a16:creationId xmlns:a16="http://schemas.microsoft.com/office/drawing/2014/main" id="{7945C6BE-46DB-4576-A326-FEB6D464B64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19" name="Rectangle 104">
                <a:extLst>
                  <a:ext uri="{FF2B5EF4-FFF2-40B4-BE49-F238E27FC236}">
                    <a16:creationId xmlns:a16="http://schemas.microsoft.com/office/drawing/2014/main" id="{1513B73D-D43B-45F7-93D0-3773B385F3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0" name="Rectangle 105">
                <a:extLst>
                  <a:ext uri="{FF2B5EF4-FFF2-40B4-BE49-F238E27FC236}">
                    <a16:creationId xmlns:a16="http://schemas.microsoft.com/office/drawing/2014/main" id="{4504A277-E684-463A-AFBB-86532F355D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1" name="Rectangle 106">
                <a:extLst>
                  <a:ext uri="{FF2B5EF4-FFF2-40B4-BE49-F238E27FC236}">
                    <a16:creationId xmlns:a16="http://schemas.microsoft.com/office/drawing/2014/main" id="{7C4E0000-E70D-46C7-8028-FDEC079008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2" name="Rectangle 107">
                <a:extLst>
                  <a:ext uri="{FF2B5EF4-FFF2-40B4-BE49-F238E27FC236}">
                    <a16:creationId xmlns:a16="http://schemas.microsoft.com/office/drawing/2014/main" id="{B5520C89-BAE1-4EFE-A2AF-D0CDB4F691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3" name="Rectangle 108">
                <a:extLst>
                  <a:ext uri="{FF2B5EF4-FFF2-40B4-BE49-F238E27FC236}">
                    <a16:creationId xmlns:a16="http://schemas.microsoft.com/office/drawing/2014/main" id="{1DA535B3-E5AB-445F-80A3-E06B4509425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4" name="Rectangle 109">
                <a:extLst>
                  <a:ext uri="{FF2B5EF4-FFF2-40B4-BE49-F238E27FC236}">
                    <a16:creationId xmlns:a16="http://schemas.microsoft.com/office/drawing/2014/main" id="{2A517289-BC8C-4FAD-BDE2-9BB2A82CE1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5" name="Rectangle 110">
                <a:extLst>
                  <a:ext uri="{FF2B5EF4-FFF2-40B4-BE49-F238E27FC236}">
                    <a16:creationId xmlns:a16="http://schemas.microsoft.com/office/drawing/2014/main" id="{06D9ABBF-6E0F-4FD2-87A7-F008738C2A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6" name="Rectangle 111">
                <a:extLst>
                  <a:ext uri="{FF2B5EF4-FFF2-40B4-BE49-F238E27FC236}">
                    <a16:creationId xmlns:a16="http://schemas.microsoft.com/office/drawing/2014/main" id="{6F7A1A3E-C9A4-446A-BBFA-6A40158BE2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7" name="Rectangle 112">
                <a:extLst>
                  <a:ext uri="{FF2B5EF4-FFF2-40B4-BE49-F238E27FC236}">
                    <a16:creationId xmlns:a16="http://schemas.microsoft.com/office/drawing/2014/main" id="{F8981CEF-1220-49E6-B1A5-081FB27854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8" name="Rectangle 113">
                <a:extLst>
                  <a:ext uri="{FF2B5EF4-FFF2-40B4-BE49-F238E27FC236}">
                    <a16:creationId xmlns:a16="http://schemas.microsoft.com/office/drawing/2014/main" id="{BA1B1825-3303-4929-B7F4-0D83E7ECF2A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29" name="Rectangle 114">
                <a:extLst>
                  <a:ext uri="{FF2B5EF4-FFF2-40B4-BE49-F238E27FC236}">
                    <a16:creationId xmlns:a16="http://schemas.microsoft.com/office/drawing/2014/main" id="{5B30734D-471D-4F2D-A9C0-BB6F8B2E1FF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0" name="Rectangle 115">
                <a:extLst>
                  <a:ext uri="{FF2B5EF4-FFF2-40B4-BE49-F238E27FC236}">
                    <a16:creationId xmlns:a16="http://schemas.microsoft.com/office/drawing/2014/main" id="{569C0B67-A9A4-4FF9-B00B-541A07A76F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1" name="Rectangle 116">
                <a:extLst>
                  <a:ext uri="{FF2B5EF4-FFF2-40B4-BE49-F238E27FC236}">
                    <a16:creationId xmlns:a16="http://schemas.microsoft.com/office/drawing/2014/main" id="{52257D0E-75D7-4A36-81F3-7AA4E51C14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2" name="Rectangle 117">
                <a:extLst>
                  <a:ext uri="{FF2B5EF4-FFF2-40B4-BE49-F238E27FC236}">
                    <a16:creationId xmlns:a16="http://schemas.microsoft.com/office/drawing/2014/main" id="{710299DB-49DC-46E1-8B34-8E06C13954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3" name="Rectangle 118">
                <a:extLst>
                  <a:ext uri="{FF2B5EF4-FFF2-40B4-BE49-F238E27FC236}">
                    <a16:creationId xmlns:a16="http://schemas.microsoft.com/office/drawing/2014/main" id="{FB4130DE-BB28-48B6-A71F-9121711A325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4" name="Rectangle 119">
                <a:extLst>
                  <a:ext uri="{FF2B5EF4-FFF2-40B4-BE49-F238E27FC236}">
                    <a16:creationId xmlns:a16="http://schemas.microsoft.com/office/drawing/2014/main" id="{47018DB0-AFEB-4A60-B5BE-78AC61C6617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5" name="Rectangle 120">
                <a:extLst>
                  <a:ext uri="{FF2B5EF4-FFF2-40B4-BE49-F238E27FC236}">
                    <a16:creationId xmlns:a16="http://schemas.microsoft.com/office/drawing/2014/main" id="{3061C095-10F6-4DA7-969C-3EA397B57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6" name="Rectangle 121">
                <a:extLst>
                  <a:ext uri="{FF2B5EF4-FFF2-40B4-BE49-F238E27FC236}">
                    <a16:creationId xmlns:a16="http://schemas.microsoft.com/office/drawing/2014/main" id="{A7EEE60F-A3D2-412C-8D33-F8F45D32EA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7" name="Rectangle 122">
                <a:extLst>
                  <a:ext uri="{FF2B5EF4-FFF2-40B4-BE49-F238E27FC236}">
                    <a16:creationId xmlns:a16="http://schemas.microsoft.com/office/drawing/2014/main" id="{19074B68-818D-4794-A452-D5724AD85C0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8" name="Rectangle 123">
                <a:extLst>
                  <a:ext uri="{FF2B5EF4-FFF2-40B4-BE49-F238E27FC236}">
                    <a16:creationId xmlns:a16="http://schemas.microsoft.com/office/drawing/2014/main" id="{E65F7884-22FA-4B52-89A7-5C6788A18F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39" name="Rectangle 124">
                <a:extLst>
                  <a:ext uri="{FF2B5EF4-FFF2-40B4-BE49-F238E27FC236}">
                    <a16:creationId xmlns:a16="http://schemas.microsoft.com/office/drawing/2014/main" id="{9BD9BE4C-0FEC-4CED-A944-7C1BB35B6BB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0" name="Rectangle 125">
                <a:extLst>
                  <a:ext uri="{FF2B5EF4-FFF2-40B4-BE49-F238E27FC236}">
                    <a16:creationId xmlns:a16="http://schemas.microsoft.com/office/drawing/2014/main" id="{E20310B8-FDA9-4C5A-9B8E-3D37BACCAC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1" name="Rectangle 126">
                <a:extLst>
                  <a:ext uri="{FF2B5EF4-FFF2-40B4-BE49-F238E27FC236}">
                    <a16:creationId xmlns:a16="http://schemas.microsoft.com/office/drawing/2014/main" id="{19E318DB-1AA5-4CE5-8C58-E9BADA71C69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2" name="Rectangle 127">
                <a:extLst>
                  <a:ext uri="{FF2B5EF4-FFF2-40B4-BE49-F238E27FC236}">
                    <a16:creationId xmlns:a16="http://schemas.microsoft.com/office/drawing/2014/main" id="{72B57026-1BFF-434A-A462-8276BB8CD5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3" name="Rectangle 128">
                <a:extLst>
                  <a:ext uri="{FF2B5EF4-FFF2-40B4-BE49-F238E27FC236}">
                    <a16:creationId xmlns:a16="http://schemas.microsoft.com/office/drawing/2014/main" id="{3AFFCD15-E0F5-4D73-BB37-52737294B95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4" name="Rectangle 129">
                <a:extLst>
                  <a:ext uri="{FF2B5EF4-FFF2-40B4-BE49-F238E27FC236}">
                    <a16:creationId xmlns:a16="http://schemas.microsoft.com/office/drawing/2014/main" id="{A0BFB4FF-1913-40D7-BF23-0B24F6ECA5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5" name="Rectangle 130">
                <a:extLst>
                  <a:ext uri="{FF2B5EF4-FFF2-40B4-BE49-F238E27FC236}">
                    <a16:creationId xmlns:a16="http://schemas.microsoft.com/office/drawing/2014/main" id="{C853CFCA-7CCD-4F0C-A844-26B439F9AD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6" name="Rectangle 131">
                <a:extLst>
                  <a:ext uri="{FF2B5EF4-FFF2-40B4-BE49-F238E27FC236}">
                    <a16:creationId xmlns:a16="http://schemas.microsoft.com/office/drawing/2014/main" id="{EDCD835A-8DD0-4A16-8A9E-86C02026778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7" name="Rectangle 132">
                <a:extLst>
                  <a:ext uri="{FF2B5EF4-FFF2-40B4-BE49-F238E27FC236}">
                    <a16:creationId xmlns:a16="http://schemas.microsoft.com/office/drawing/2014/main" id="{1A724EA3-0288-4788-B987-E95820F4B7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8" name="Rectangle 133">
                <a:extLst>
                  <a:ext uri="{FF2B5EF4-FFF2-40B4-BE49-F238E27FC236}">
                    <a16:creationId xmlns:a16="http://schemas.microsoft.com/office/drawing/2014/main" id="{9BBE4979-0A78-462C-9B69-4ABA2F0150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49" name="Rectangle 134">
                <a:extLst>
                  <a:ext uri="{FF2B5EF4-FFF2-40B4-BE49-F238E27FC236}">
                    <a16:creationId xmlns:a16="http://schemas.microsoft.com/office/drawing/2014/main" id="{04575830-29D1-4251-ADF9-F7745929F2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0" name="Rectangle 135">
                <a:extLst>
                  <a:ext uri="{FF2B5EF4-FFF2-40B4-BE49-F238E27FC236}">
                    <a16:creationId xmlns:a16="http://schemas.microsoft.com/office/drawing/2014/main" id="{9965F4C5-7FE2-4388-A833-9305D6F9FD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1" name="Rectangle 136">
                <a:extLst>
                  <a:ext uri="{FF2B5EF4-FFF2-40B4-BE49-F238E27FC236}">
                    <a16:creationId xmlns:a16="http://schemas.microsoft.com/office/drawing/2014/main" id="{E973F806-00E5-4DE0-A1FA-89C9D1CA7EF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2" name="Rectangle 137">
                <a:extLst>
                  <a:ext uri="{FF2B5EF4-FFF2-40B4-BE49-F238E27FC236}">
                    <a16:creationId xmlns:a16="http://schemas.microsoft.com/office/drawing/2014/main" id="{5B40ED5E-FC50-4327-9767-C398B26DF2A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53" name="Freeform 138">
                <a:extLst>
                  <a:ext uri="{FF2B5EF4-FFF2-40B4-BE49-F238E27FC236}">
                    <a16:creationId xmlns:a16="http://schemas.microsoft.com/office/drawing/2014/main" id="{A5722660-6BCF-4F1B-ABFA-8AE5EEA9792B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>
                  <a:gd name="T0" fmla="*/ 168 w 204"/>
                  <a:gd name="T1" fmla="*/ 120 h 120"/>
                  <a:gd name="T2" fmla="*/ 204 w 204"/>
                  <a:gd name="T3" fmla="*/ 12 h 120"/>
                  <a:gd name="T4" fmla="*/ 42 w 204"/>
                  <a:gd name="T5" fmla="*/ 0 h 120"/>
                  <a:gd name="T6" fmla="*/ 0 w 204"/>
                  <a:gd name="T7" fmla="*/ 108 h 120"/>
                  <a:gd name="T8" fmla="*/ 30 w 204"/>
                  <a:gd name="T9" fmla="*/ 114 h 120"/>
                  <a:gd name="T10" fmla="*/ 60 w 204"/>
                  <a:gd name="T11" fmla="*/ 30 h 120"/>
                  <a:gd name="T12" fmla="*/ 102 w 204"/>
                  <a:gd name="T13" fmla="*/ 36 h 120"/>
                  <a:gd name="T14" fmla="*/ 78 w 204"/>
                  <a:gd name="T15" fmla="*/ 108 h 120"/>
                  <a:gd name="T16" fmla="*/ 102 w 204"/>
                  <a:gd name="T17" fmla="*/ 108 h 120"/>
                  <a:gd name="T18" fmla="*/ 132 w 204"/>
                  <a:gd name="T19" fmla="*/ 36 h 120"/>
                  <a:gd name="T20" fmla="*/ 162 w 204"/>
                  <a:gd name="T21" fmla="*/ 36 h 120"/>
                  <a:gd name="T22" fmla="*/ 138 w 204"/>
                  <a:gd name="T23" fmla="*/ 114 h 120"/>
                  <a:gd name="T24" fmla="*/ 168 w 204"/>
                  <a:gd name="T25" fmla="*/ 120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Freeform 139">
                <a:extLst>
                  <a:ext uri="{FF2B5EF4-FFF2-40B4-BE49-F238E27FC236}">
                    <a16:creationId xmlns:a16="http://schemas.microsoft.com/office/drawing/2014/main" id="{91188753-EDA7-4AA6-A7AE-32CEBBC8721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>
                  <a:gd name="T0" fmla="*/ 66 w 90"/>
                  <a:gd name="T1" fmla="*/ 36 h 78"/>
                  <a:gd name="T2" fmla="*/ 66 w 90"/>
                  <a:gd name="T3" fmla="*/ 36 h 78"/>
                  <a:gd name="T4" fmla="*/ 18 w 90"/>
                  <a:gd name="T5" fmla="*/ 24 h 78"/>
                  <a:gd name="T6" fmla="*/ 0 w 90"/>
                  <a:gd name="T7" fmla="*/ 30 h 78"/>
                  <a:gd name="T8" fmla="*/ 36 w 90"/>
                  <a:gd name="T9" fmla="*/ 78 h 78"/>
                  <a:gd name="T10" fmla="*/ 48 w 90"/>
                  <a:gd name="T11" fmla="*/ 72 h 78"/>
                  <a:gd name="T12" fmla="*/ 24 w 90"/>
                  <a:gd name="T13" fmla="*/ 36 h 78"/>
                  <a:gd name="T14" fmla="*/ 24 w 90"/>
                  <a:gd name="T15" fmla="*/ 36 h 78"/>
                  <a:gd name="T16" fmla="*/ 72 w 90"/>
                  <a:gd name="T17" fmla="*/ 54 h 78"/>
                  <a:gd name="T18" fmla="*/ 90 w 90"/>
                  <a:gd name="T19" fmla="*/ 42 h 78"/>
                  <a:gd name="T20" fmla="*/ 54 w 90"/>
                  <a:gd name="T21" fmla="*/ 0 h 78"/>
                  <a:gd name="T22" fmla="*/ 42 w 90"/>
                  <a:gd name="T23" fmla="*/ 6 h 78"/>
                  <a:gd name="T24" fmla="*/ 66 w 90"/>
                  <a:gd name="T25" fmla="*/ 36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" name="Freeform 140">
                <a:extLst>
                  <a:ext uri="{FF2B5EF4-FFF2-40B4-BE49-F238E27FC236}">
                    <a16:creationId xmlns:a16="http://schemas.microsoft.com/office/drawing/2014/main" id="{0CC810C1-9E40-4D9D-942A-C9776F0F458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>
                  <a:gd name="T0" fmla="*/ 54 w 101"/>
                  <a:gd name="T1" fmla="*/ 89 h 89"/>
                  <a:gd name="T2" fmla="*/ 65 w 101"/>
                  <a:gd name="T3" fmla="*/ 83 h 89"/>
                  <a:gd name="T4" fmla="*/ 48 w 101"/>
                  <a:gd name="T5" fmla="*/ 35 h 89"/>
                  <a:gd name="T6" fmla="*/ 89 w 101"/>
                  <a:gd name="T7" fmla="*/ 65 h 89"/>
                  <a:gd name="T8" fmla="*/ 101 w 101"/>
                  <a:gd name="T9" fmla="*/ 59 h 89"/>
                  <a:gd name="T10" fmla="*/ 83 w 101"/>
                  <a:gd name="T11" fmla="*/ 0 h 89"/>
                  <a:gd name="T12" fmla="*/ 71 w 101"/>
                  <a:gd name="T13" fmla="*/ 12 h 89"/>
                  <a:gd name="T14" fmla="*/ 83 w 101"/>
                  <a:gd name="T15" fmla="*/ 41 h 89"/>
                  <a:gd name="T16" fmla="*/ 48 w 101"/>
                  <a:gd name="T17" fmla="*/ 23 h 89"/>
                  <a:gd name="T18" fmla="*/ 36 w 101"/>
                  <a:gd name="T19" fmla="*/ 29 h 89"/>
                  <a:gd name="T20" fmla="*/ 45 w 101"/>
                  <a:gd name="T21" fmla="*/ 68 h 89"/>
                  <a:gd name="T22" fmla="*/ 18 w 101"/>
                  <a:gd name="T23" fmla="*/ 41 h 89"/>
                  <a:gd name="T24" fmla="*/ 0 w 101"/>
                  <a:gd name="T25" fmla="*/ 53 h 89"/>
                  <a:gd name="T26" fmla="*/ 54 w 101"/>
                  <a:gd name="T27" fmla="*/ 89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" name="Freeform 141">
                <a:extLst>
                  <a:ext uri="{FF2B5EF4-FFF2-40B4-BE49-F238E27FC236}">
                    <a16:creationId xmlns:a16="http://schemas.microsoft.com/office/drawing/2014/main" id="{FB6F0C64-F49C-4A64-8242-F95769A5AB6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>
                  <a:gd name="T0" fmla="*/ 36 w 83"/>
                  <a:gd name="T1" fmla="*/ 78 h 78"/>
                  <a:gd name="T2" fmla="*/ 83 w 83"/>
                  <a:gd name="T3" fmla="*/ 48 h 78"/>
                  <a:gd name="T4" fmla="*/ 54 w 83"/>
                  <a:gd name="T5" fmla="*/ 0 h 78"/>
                  <a:gd name="T6" fmla="*/ 0 w 83"/>
                  <a:gd name="T7" fmla="*/ 30 h 78"/>
                  <a:gd name="T8" fmla="*/ 6 w 83"/>
                  <a:gd name="T9" fmla="*/ 36 h 78"/>
                  <a:gd name="T10" fmla="*/ 42 w 83"/>
                  <a:gd name="T11" fmla="*/ 18 h 78"/>
                  <a:gd name="T12" fmla="*/ 54 w 83"/>
                  <a:gd name="T13" fmla="*/ 30 h 78"/>
                  <a:gd name="T14" fmla="*/ 24 w 83"/>
                  <a:gd name="T15" fmla="*/ 48 h 78"/>
                  <a:gd name="T16" fmla="*/ 30 w 83"/>
                  <a:gd name="T17" fmla="*/ 54 h 78"/>
                  <a:gd name="T18" fmla="*/ 60 w 83"/>
                  <a:gd name="T19" fmla="*/ 36 h 78"/>
                  <a:gd name="T20" fmla="*/ 66 w 83"/>
                  <a:gd name="T21" fmla="*/ 48 h 78"/>
                  <a:gd name="T22" fmla="*/ 30 w 83"/>
                  <a:gd name="T23" fmla="*/ 66 h 78"/>
                  <a:gd name="T24" fmla="*/ 36 w 83"/>
                  <a:gd name="T25" fmla="*/ 78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" name="Freeform 142">
                <a:extLst>
                  <a:ext uri="{FF2B5EF4-FFF2-40B4-BE49-F238E27FC236}">
                    <a16:creationId xmlns:a16="http://schemas.microsoft.com/office/drawing/2014/main" id="{04806CDF-D7CD-474E-883A-92EADD7E0B0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>
                  <a:gd name="T0" fmla="*/ 90 w 90"/>
                  <a:gd name="T1" fmla="*/ 30 h 72"/>
                  <a:gd name="T2" fmla="*/ 66 w 90"/>
                  <a:gd name="T3" fmla="*/ 0 h 72"/>
                  <a:gd name="T4" fmla="*/ 0 w 90"/>
                  <a:gd name="T5" fmla="*/ 36 h 72"/>
                  <a:gd name="T6" fmla="*/ 24 w 90"/>
                  <a:gd name="T7" fmla="*/ 72 h 72"/>
                  <a:gd name="T8" fmla="*/ 36 w 90"/>
                  <a:gd name="T9" fmla="*/ 66 h 72"/>
                  <a:gd name="T10" fmla="*/ 18 w 90"/>
                  <a:gd name="T11" fmla="*/ 42 h 72"/>
                  <a:gd name="T12" fmla="*/ 36 w 90"/>
                  <a:gd name="T13" fmla="*/ 30 h 72"/>
                  <a:gd name="T14" fmla="*/ 54 w 90"/>
                  <a:gd name="T15" fmla="*/ 54 h 72"/>
                  <a:gd name="T16" fmla="*/ 60 w 90"/>
                  <a:gd name="T17" fmla="*/ 48 h 72"/>
                  <a:gd name="T18" fmla="*/ 48 w 90"/>
                  <a:gd name="T19" fmla="*/ 24 h 72"/>
                  <a:gd name="T20" fmla="*/ 60 w 90"/>
                  <a:gd name="T21" fmla="*/ 12 h 72"/>
                  <a:gd name="T22" fmla="*/ 78 w 90"/>
                  <a:gd name="T23" fmla="*/ 42 h 72"/>
                  <a:gd name="T24" fmla="*/ 90 w 90"/>
                  <a:gd name="T25" fmla="*/ 3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143">
                <a:extLst>
                  <a:ext uri="{FF2B5EF4-FFF2-40B4-BE49-F238E27FC236}">
                    <a16:creationId xmlns:a16="http://schemas.microsoft.com/office/drawing/2014/main" id="{CCF0EB17-0115-41EA-BA83-CB6B9D20A9B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>
                  <a:gd name="T0" fmla="*/ 42 w 90"/>
                  <a:gd name="T1" fmla="*/ 60 h 84"/>
                  <a:gd name="T2" fmla="*/ 42 w 90"/>
                  <a:gd name="T3" fmla="*/ 60 h 84"/>
                  <a:gd name="T4" fmla="*/ 72 w 90"/>
                  <a:gd name="T5" fmla="*/ 12 h 84"/>
                  <a:gd name="T6" fmla="*/ 66 w 90"/>
                  <a:gd name="T7" fmla="*/ 0 h 84"/>
                  <a:gd name="T8" fmla="*/ 0 w 90"/>
                  <a:gd name="T9" fmla="*/ 42 h 84"/>
                  <a:gd name="T10" fmla="*/ 6 w 90"/>
                  <a:gd name="T11" fmla="*/ 54 h 84"/>
                  <a:gd name="T12" fmla="*/ 54 w 90"/>
                  <a:gd name="T13" fmla="*/ 24 h 84"/>
                  <a:gd name="T14" fmla="*/ 54 w 90"/>
                  <a:gd name="T15" fmla="*/ 24 h 84"/>
                  <a:gd name="T16" fmla="*/ 18 w 90"/>
                  <a:gd name="T17" fmla="*/ 72 h 84"/>
                  <a:gd name="T18" fmla="*/ 24 w 90"/>
                  <a:gd name="T19" fmla="*/ 84 h 84"/>
                  <a:gd name="T20" fmla="*/ 90 w 90"/>
                  <a:gd name="T21" fmla="*/ 42 h 84"/>
                  <a:gd name="T22" fmla="*/ 84 w 90"/>
                  <a:gd name="T23" fmla="*/ 30 h 84"/>
                  <a:gd name="T24" fmla="*/ 42 w 90"/>
                  <a:gd name="T25" fmla="*/ 6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" name="Freeform 144">
                <a:extLst>
                  <a:ext uri="{FF2B5EF4-FFF2-40B4-BE49-F238E27FC236}">
                    <a16:creationId xmlns:a16="http://schemas.microsoft.com/office/drawing/2014/main" id="{15B40412-9CB7-452A-B9A2-63890714666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6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12 h 12"/>
                  <a:gd name="T10" fmla="*/ 6 w 6"/>
                  <a:gd name="T11" fmla="*/ 0 h 12"/>
                  <a:gd name="T12" fmla="*/ 6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" name="Freeform 145">
                <a:extLst>
                  <a:ext uri="{FF2B5EF4-FFF2-40B4-BE49-F238E27FC236}">
                    <a16:creationId xmlns:a16="http://schemas.microsoft.com/office/drawing/2014/main" id="{45BCC39B-91E7-4384-9953-E41AF7A4245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>
                  <a:gd name="T0" fmla="*/ 18 w 30"/>
                  <a:gd name="T1" fmla="*/ 48 h 48"/>
                  <a:gd name="T2" fmla="*/ 18 w 30"/>
                  <a:gd name="T3" fmla="*/ 48 h 48"/>
                  <a:gd name="T4" fmla="*/ 30 w 30"/>
                  <a:gd name="T5" fmla="*/ 42 h 48"/>
                  <a:gd name="T6" fmla="*/ 0 w 30"/>
                  <a:gd name="T7" fmla="*/ 0 h 48"/>
                  <a:gd name="T8" fmla="*/ 0 w 30"/>
                  <a:gd name="T9" fmla="*/ 24 h 48"/>
                  <a:gd name="T10" fmla="*/ 18 w 30"/>
                  <a:gd name="T11" fmla="*/ 48 h 48"/>
                  <a:gd name="T12" fmla="*/ 18 w 30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Freeform 146">
                <a:extLst>
                  <a:ext uri="{FF2B5EF4-FFF2-40B4-BE49-F238E27FC236}">
                    <a16:creationId xmlns:a16="http://schemas.microsoft.com/office/drawing/2014/main" id="{1B602C7E-954A-4F1C-9912-F5E36DEC4E68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>
                  <a:gd name="T0" fmla="*/ 36 w 36"/>
                  <a:gd name="T1" fmla="*/ 0 h 66"/>
                  <a:gd name="T2" fmla="*/ 24 w 36"/>
                  <a:gd name="T3" fmla="*/ 0 h 66"/>
                  <a:gd name="T4" fmla="*/ 24 w 36"/>
                  <a:gd name="T5" fmla="*/ 0 h 66"/>
                  <a:gd name="T6" fmla="*/ 0 w 36"/>
                  <a:gd name="T7" fmla="*/ 36 h 66"/>
                  <a:gd name="T8" fmla="*/ 0 w 36"/>
                  <a:gd name="T9" fmla="*/ 66 h 66"/>
                  <a:gd name="T10" fmla="*/ 36 w 36"/>
                  <a:gd name="T11" fmla="*/ 0 h 66"/>
                  <a:gd name="T12" fmla="*/ 36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" name="Rectangle 147">
                <a:extLst>
                  <a:ext uri="{FF2B5EF4-FFF2-40B4-BE49-F238E27FC236}">
                    <a16:creationId xmlns:a16="http://schemas.microsoft.com/office/drawing/2014/main" id="{3C707AC8-2DC8-4B43-82B6-33154CAF1A0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63" name="Rectangle 148">
                <a:extLst>
                  <a:ext uri="{FF2B5EF4-FFF2-40B4-BE49-F238E27FC236}">
                    <a16:creationId xmlns:a16="http://schemas.microsoft.com/office/drawing/2014/main" id="{8F3F8A7E-FED7-40BE-91D1-B9C53EA5335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64" name="Freeform 149">
                <a:extLst>
                  <a:ext uri="{FF2B5EF4-FFF2-40B4-BE49-F238E27FC236}">
                    <a16:creationId xmlns:a16="http://schemas.microsoft.com/office/drawing/2014/main" id="{855160C6-253A-447C-8322-6FB04A51B4ED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>
                  <a:gd name="T0" fmla="*/ 0 w 144"/>
                  <a:gd name="T1" fmla="*/ 102 h 154"/>
                  <a:gd name="T2" fmla="*/ 59 w 144"/>
                  <a:gd name="T3" fmla="*/ 154 h 154"/>
                  <a:gd name="T4" fmla="*/ 117 w 144"/>
                  <a:gd name="T5" fmla="*/ 120 h 154"/>
                  <a:gd name="T6" fmla="*/ 62 w 144"/>
                  <a:gd name="T7" fmla="*/ 55 h 154"/>
                  <a:gd name="T8" fmla="*/ 104 w 144"/>
                  <a:gd name="T9" fmla="*/ 34 h 154"/>
                  <a:gd name="T10" fmla="*/ 117 w 144"/>
                  <a:gd name="T11" fmla="*/ 53 h 154"/>
                  <a:gd name="T12" fmla="*/ 141 w 144"/>
                  <a:gd name="T13" fmla="*/ 47 h 154"/>
                  <a:gd name="T14" fmla="*/ 97 w 144"/>
                  <a:gd name="T15" fmla="*/ 2 h 154"/>
                  <a:gd name="T16" fmla="*/ 36 w 144"/>
                  <a:gd name="T17" fmla="*/ 33 h 154"/>
                  <a:gd name="T18" fmla="*/ 90 w 144"/>
                  <a:gd name="T19" fmla="*/ 107 h 154"/>
                  <a:gd name="T20" fmla="*/ 28 w 144"/>
                  <a:gd name="T21" fmla="*/ 101 h 154"/>
                  <a:gd name="T22" fmla="*/ 0 w 144"/>
                  <a:gd name="T23" fmla="*/ 10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" name="Freeform 150">
                <a:extLst>
                  <a:ext uri="{FF2B5EF4-FFF2-40B4-BE49-F238E27FC236}">
                    <a16:creationId xmlns:a16="http://schemas.microsoft.com/office/drawing/2014/main" id="{15E51B68-237F-442F-93DD-A798011E17CB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>
                  <a:gd name="T0" fmla="*/ 0 w 144"/>
                  <a:gd name="T1" fmla="*/ 21 h 154"/>
                  <a:gd name="T2" fmla="*/ 13 w 144"/>
                  <a:gd name="T3" fmla="*/ 31 h 154"/>
                  <a:gd name="T4" fmla="*/ 26 w 144"/>
                  <a:gd name="T5" fmla="*/ 24 h 154"/>
                  <a:gd name="T6" fmla="*/ 14 w 144"/>
                  <a:gd name="T7" fmla="*/ 11 h 154"/>
                  <a:gd name="T8" fmla="*/ 23 w 144"/>
                  <a:gd name="T9" fmla="*/ 7 h 154"/>
                  <a:gd name="T10" fmla="*/ 26 w 144"/>
                  <a:gd name="T11" fmla="*/ 11 h 154"/>
                  <a:gd name="T12" fmla="*/ 32 w 144"/>
                  <a:gd name="T13" fmla="*/ 9 h 154"/>
                  <a:gd name="T14" fmla="*/ 22 w 144"/>
                  <a:gd name="T15" fmla="*/ 0 h 154"/>
                  <a:gd name="T16" fmla="*/ 8 w 144"/>
                  <a:gd name="T17" fmla="*/ 7 h 154"/>
                  <a:gd name="T18" fmla="*/ 20 w 144"/>
                  <a:gd name="T19" fmla="*/ 22 h 154"/>
                  <a:gd name="T20" fmla="*/ 6 w 144"/>
                  <a:gd name="T21" fmla="*/ 20 h 154"/>
                  <a:gd name="T22" fmla="*/ 0 w 144"/>
                  <a:gd name="T23" fmla="*/ 21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9" name="Freeform 151">
                <a:extLst>
                  <a:ext uri="{FF2B5EF4-FFF2-40B4-BE49-F238E27FC236}">
                    <a16:creationId xmlns:a16="http://schemas.microsoft.com/office/drawing/2014/main" id="{BA6D9621-2C8C-4F11-8B1A-5E50C5D0A63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>
                  <a:gd name="T0" fmla="*/ 0 w 348"/>
                  <a:gd name="T1" fmla="*/ 0 h 1272"/>
                  <a:gd name="T2" fmla="*/ 287 w 348"/>
                  <a:gd name="T3" fmla="*/ 582 h 1272"/>
                  <a:gd name="T4" fmla="*/ 348 w 348"/>
                  <a:gd name="T5" fmla="*/ 1272 h 1272"/>
                  <a:gd name="T6" fmla="*/ 54 w 348"/>
                  <a:gd name="T7" fmla="*/ 676 h 1272"/>
                  <a:gd name="T8" fmla="*/ 0 w 348"/>
                  <a:gd name="T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8760" name="Oval 152">
                <a:extLst>
                  <a:ext uri="{FF2B5EF4-FFF2-40B4-BE49-F238E27FC236}">
                    <a16:creationId xmlns:a16="http://schemas.microsoft.com/office/drawing/2014/main" id="{67C24AAC-1B52-4739-8412-8A9263A4F6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68761" name="Rectangle 153">
            <a:extLst>
              <a:ext uri="{FF2B5EF4-FFF2-40B4-BE49-F238E27FC236}">
                <a16:creationId xmlns:a16="http://schemas.microsoft.com/office/drawing/2014/main" id="{FA636491-0B0F-4786-8D51-FED6247E97C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8762" name="Rectangle 154">
            <a:extLst>
              <a:ext uri="{FF2B5EF4-FFF2-40B4-BE49-F238E27FC236}">
                <a16:creationId xmlns:a16="http://schemas.microsoft.com/office/drawing/2014/main" id="{53CA1056-B531-4B5F-B5DF-923024D76CC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Weeks 1 &amp; 2</a:t>
            </a:r>
          </a:p>
        </p:txBody>
      </p:sp>
      <p:sp>
        <p:nvSpPr>
          <p:cNvPr id="68764" name="Rectangle 156">
            <a:extLst>
              <a:ext uri="{FF2B5EF4-FFF2-40B4-BE49-F238E27FC236}">
                <a16:creationId xmlns:a16="http://schemas.microsoft.com/office/drawing/2014/main" id="{973C97E2-7D68-412E-A740-50D30D726E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4EB24B1-EA2F-4F1E-8FB0-59D29831F7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8765" name="Rectangle 157">
            <a:extLst>
              <a:ext uri="{FF2B5EF4-FFF2-40B4-BE49-F238E27FC236}">
                <a16:creationId xmlns:a16="http://schemas.microsoft.com/office/drawing/2014/main" id="{C536DE78-59F6-4425-9649-1E2D59C0897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4" r:id="rId2"/>
    <p:sldLayoutId id="2147483735" r:id="rId3"/>
    <p:sldLayoutId id="2147483739" r:id="rId4"/>
    <p:sldLayoutId id="2147483736" r:id="rId5"/>
    <p:sldLayoutId id="2147483737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panose="020B0604020202020204" pitchFamily="34" charset="0"/>
        <a:buChar char="►"/>
        <a:defRPr sz="32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panose="020B0604020202020204" pitchFamily="34" charset="0"/>
        <a:buChar char="►"/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panose="020B0604020202020204" pitchFamily="34" charset="0"/>
        <a:buChar char="►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7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88.w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96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5.png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07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107.w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12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15.w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16.w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21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22.w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23.w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24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27.w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oleObject" Target="../embeddings/oleObject43.bin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image" Target="../media/image13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jinqijinqi/image-processing-cours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3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1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7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9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8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8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17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85.w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A457E34-0747-4E29-AA95-9AFA57D7CE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219200"/>
            <a:ext cx="8229600" cy="19653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Digital Image Processing</a:t>
            </a:r>
            <a:br>
              <a:rPr lang="en-US" altLang="en-US" sz="3200" dirty="0"/>
            </a:br>
            <a:br>
              <a:rPr lang="en-US" altLang="en-US" sz="4000" dirty="0"/>
            </a:br>
            <a:r>
              <a:rPr lang="en-US" altLang="en-US" sz="4000" dirty="0"/>
              <a:t>Lecture 1 </a:t>
            </a:r>
            <a:br>
              <a:rPr lang="en-US" altLang="en-US" sz="4000" dirty="0"/>
            </a:br>
            <a:r>
              <a:rPr lang="en-US" altLang="en-US" sz="4000" dirty="0"/>
              <a:t>Introduction &amp; Fundamentals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670E928-4CDA-4DF4-B8BE-BC119F11989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Jin</a:t>
            </a:r>
            <a:r>
              <a:rPr lang="zh-CN" altLang="en-US" sz="2800">
                <a:ea typeface="宋体" panose="02010600030101010101" pitchFamily="2" charset="-122"/>
              </a:rPr>
              <a:t> </a:t>
            </a:r>
            <a:r>
              <a:rPr lang="en-US" altLang="zh-CN" sz="2800">
                <a:ea typeface="宋体" panose="02010600030101010101" pitchFamily="2" charset="-122"/>
              </a:rPr>
              <a:t>Qi</a:t>
            </a:r>
          </a:p>
          <a:p>
            <a:pPr eaLnBrk="1" hangingPunct="1"/>
            <a:endParaRPr lang="en-US" altLang="zh-CN" sz="2800">
              <a:ea typeface="宋体" panose="02010600030101010101" pitchFamily="2" charset="-122"/>
            </a:endParaRPr>
          </a:p>
          <a:p>
            <a:pPr eaLnBrk="1" hangingPunct="1"/>
            <a:r>
              <a:rPr lang="en-US" altLang="en-US" sz="1800"/>
              <a:t>SICE, UESTC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2024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8D80B778-C2C2-4F84-BB4A-08700BEE693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2181E2B5-DFB6-46C3-A3D7-C18EE4ACA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512D29-6663-4A5A-A329-E02EE5AB0616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1440C7CF-2C13-4BBA-AE3E-D81D407F337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考核</a:t>
            </a:r>
            <a:endParaRPr lang="en-US" altLang="en-US" dirty="0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A71B01F7-ECE8-463B-A136-EB618243E30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 </a:t>
            </a:r>
            <a:r>
              <a:rPr lang="en-US" altLang="en-US" sz="2800" dirty="0">
                <a:effectLst/>
              </a:rPr>
              <a:t>Grading </a:t>
            </a:r>
          </a:p>
          <a:p>
            <a:pPr lvl="1" eaLnBrk="1" hangingPunct="1">
              <a:defRPr/>
            </a:pPr>
            <a:r>
              <a:rPr lang="zh-CN" altLang="en-US" sz="2400" dirty="0">
                <a:effectLst/>
                <a:ea typeface="宋体" panose="02010600030101010101" pitchFamily="2" charset="-122"/>
              </a:rPr>
              <a:t>课堂小测：                 </a:t>
            </a:r>
            <a:r>
              <a:rPr lang="en-US" altLang="zh-CN" sz="2400" dirty="0">
                <a:effectLst/>
                <a:ea typeface="宋体" panose="02010600030101010101" pitchFamily="2" charset="-122"/>
              </a:rPr>
              <a:t>10%</a:t>
            </a:r>
            <a:endParaRPr lang="en-US" altLang="en-US" sz="2400" dirty="0">
              <a:effectLst/>
            </a:endParaRPr>
          </a:p>
          <a:p>
            <a:pPr lvl="1" eaLnBrk="1" hangingPunct="1">
              <a:defRPr/>
            </a:pPr>
            <a:r>
              <a:rPr lang="zh-CN" altLang="en-US" sz="2400" dirty="0">
                <a:effectLst/>
                <a:ea typeface="宋体" panose="02010600030101010101" pitchFamily="2" charset="-122"/>
              </a:rPr>
              <a:t>作业或课程设计</a:t>
            </a:r>
            <a:r>
              <a:rPr lang="en-US" altLang="en-US" sz="2400" dirty="0">
                <a:effectLst/>
              </a:rPr>
              <a:t>:          60% </a:t>
            </a:r>
          </a:p>
          <a:p>
            <a:pPr lvl="1" eaLnBrk="1" hangingPunct="1">
              <a:defRPr/>
            </a:pPr>
            <a:r>
              <a:rPr lang="zh-CN" altLang="en-US" sz="2400" dirty="0">
                <a:effectLst/>
                <a:ea typeface="宋体" panose="02010600030101010101" pitchFamily="2" charset="-122"/>
              </a:rPr>
              <a:t>期末考试</a:t>
            </a:r>
            <a:r>
              <a:rPr lang="en-US" altLang="en-US" sz="2400" dirty="0">
                <a:effectLst/>
              </a:rPr>
              <a:t>:                    30% </a:t>
            </a:r>
          </a:p>
          <a:p>
            <a:pPr lvl="1" eaLnBrk="1" hangingPunct="1">
              <a:defRPr/>
            </a:pPr>
            <a:r>
              <a:rPr lang="en-US" altLang="en-US" sz="2400" dirty="0">
                <a:effectLst/>
              </a:rPr>
              <a:t>Total: 100%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日期占位符 3">
            <a:extLst>
              <a:ext uri="{FF2B5EF4-FFF2-40B4-BE49-F238E27FC236}">
                <a16:creationId xmlns:a16="http://schemas.microsoft.com/office/drawing/2014/main" id="{023CCC63-4AC6-4CAD-BC0F-2D9A5AEA03C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2643" name="灯片编号占位符 5">
            <a:extLst>
              <a:ext uri="{FF2B5EF4-FFF2-40B4-BE49-F238E27FC236}">
                <a16:creationId xmlns:a16="http://schemas.microsoft.com/office/drawing/2014/main" id="{6BA15CE0-4E60-423E-94AD-A351B6ECC1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368B39-1802-48B2-A567-66539D20A0A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48BCC15-55D0-414C-9129-29C58B1EE84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400"/>
              <a:t>Example: Addition of Noisy Images for Noise Reduction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A56C294D-836D-41A1-BBAC-582AC8C8D67F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Noiseless image: f(x,y)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Noise: n(x,y)  </a:t>
            </a:r>
            <a:r>
              <a:rPr lang="en-US" altLang="en-US" sz="1800">
                <a:effectLst/>
              </a:rPr>
              <a:t>(at every pair of coordinates (x,y), the noise is uncorrelated and has zero average value)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Corrupted image: g(x,y)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                 g(x,y) = f(x,y) + n(x,y)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Reducing the noise by adding a set of noisy images, {g</a:t>
            </a:r>
            <a:r>
              <a:rPr lang="en-US" altLang="en-US" sz="2400" baseline="-25000">
                <a:effectLst/>
              </a:rPr>
              <a:t>i</a:t>
            </a:r>
            <a:r>
              <a:rPr lang="en-US" altLang="en-US" sz="2400">
                <a:effectLst/>
              </a:rPr>
              <a:t>(x,y)}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                 </a:t>
            </a:r>
          </a:p>
        </p:txBody>
      </p:sp>
      <p:graphicFrame>
        <p:nvGraphicFramePr>
          <p:cNvPr id="190469" name="Object 5">
            <a:extLst>
              <a:ext uri="{FF2B5EF4-FFF2-40B4-BE49-F238E27FC236}">
                <a16:creationId xmlns:a16="http://schemas.microsoft.com/office/drawing/2014/main" id="{18434D6C-86DC-4A4C-94F8-8F6096CBCA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2938" y="4476750"/>
          <a:ext cx="407670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8" name="Equation" r:id="rId3" imgW="1435100" imgH="431800" progId="Equation.DSMT4">
                  <p:embed/>
                </p:oleObj>
              </mc:Choice>
              <mc:Fallback>
                <p:oleObj name="Equation" r:id="rId3" imgW="1435100" imgH="431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4476750"/>
                        <a:ext cx="4076700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日期占位符 5">
            <a:extLst>
              <a:ext uri="{FF2B5EF4-FFF2-40B4-BE49-F238E27FC236}">
                <a16:creationId xmlns:a16="http://schemas.microsoft.com/office/drawing/2014/main" id="{C5179B53-CB9F-4268-B5BD-DC4F3CC7E3B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3667" name="灯片编号占位符 7">
            <a:extLst>
              <a:ext uri="{FF2B5EF4-FFF2-40B4-BE49-F238E27FC236}">
                <a16:creationId xmlns:a16="http://schemas.microsoft.com/office/drawing/2014/main" id="{3404D274-DB4E-40AA-A9B1-81BCE631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C7142E-59D7-4D86-91A5-7201B3AE7CC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52821B59-4A0C-4CD2-B845-961D75569BC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400"/>
              <a:t>Example: Addition of Noisy Images for Noise Reduction</a:t>
            </a:r>
          </a:p>
        </p:txBody>
      </p:sp>
      <p:sp>
        <p:nvSpPr>
          <p:cNvPr id="113669" name="Rectangle 3">
            <a:extLst>
              <a:ext uri="{FF2B5EF4-FFF2-40B4-BE49-F238E27FC236}">
                <a16:creationId xmlns:a16="http://schemas.microsoft.com/office/drawing/2014/main" id="{D77CF24E-0C22-4125-BB2E-D749FD6B4D23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                 </a:t>
            </a:r>
          </a:p>
        </p:txBody>
      </p:sp>
      <p:graphicFrame>
        <p:nvGraphicFramePr>
          <p:cNvPr id="191494" name="Object 6">
            <a:extLst>
              <a:ext uri="{FF2B5EF4-FFF2-40B4-BE49-F238E27FC236}">
                <a16:creationId xmlns:a16="http://schemas.microsoft.com/office/drawing/2014/main" id="{4E8F938A-DA58-46D7-8B87-3E91835BFD03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600075" y="2590800"/>
          <a:ext cx="4114800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6" name="Equation" r:id="rId3" imgW="1968500" imgH="1625600" progId="Equation.DSMT4">
                  <p:embed/>
                </p:oleObj>
              </mc:Choice>
              <mc:Fallback>
                <p:oleObj name="Equation" r:id="rId3" imgW="1968500" imgH="1625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2590800"/>
                        <a:ext cx="4114800" cy="34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1" name="Object 5">
            <a:extLst>
              <a:ext uri="{FF2B5EF4-FFF2-40B4-BE49-F238E27FC236}">
                <a16:creationId xmlns:a16="http://schemas.microsoft.com/office/drawing/2014/main" id="{D8673525-F846-4554-BAF9-CA6A0AA72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5388" y="1347788"/>
          <a:ext cx="3744912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7" name="Equation" r:id="rId5" imgW="1435100" imgH="431800" progId="Equation.DSMT4">
                  <p:embed/>
                </p:oleObj>
              </mc:Choice>
              <mc:Fallback>
                <p:oleObj name="Equation" r:id="rId5" imgW="1435100" imgH="431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1347788"/>
                        <a:ext cx="3744912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6" name="Object 8">
            <a:extLst>
              <a:ext uri="{FF2B5EF4-FFF2-40B4-BE49-F238E27FC236}">
                <a16:creationId xmlns:a16="http://schemas.microsoft.com/office/drawing/2014/main" id="{AA907454-8D66-4EE3-992F-5048B844F5D8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5489575" y="2808288"/>
          <a:ext cx="3389313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8" name="Equation" r:id="rId7" imgW="1320800" imgH="914400" progId="Equation.DSMT4">
                  <p:embed/>
                </p:oleObj>
              </mc:Choice>
              <mc:Fallback>
                <p:oleObj name="Equation" r:id="rId7" imgW="1320800" imgH="914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9575" y="2808288"/>
                        <a:ext cx="3389313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日期占位符 5">
            <a:extLst>
              <a:ext uri="{FF2B5EF4-FFF2-40B4-BE49-F238E27FC236}">
                <a16:creationId xmlns:a16="http://schemas.microsoft.com/office/drawing/2014/main" id="{3453627D-1F3E-4A4D-8D08-8977BAC0B3A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4691" name="灯片编号占位符 7">
            <a:extLst>
              <a:ext uri="{FF2B5EF4-FFF2-40B4-BE49-F238E27FC236}">
                <a16:creationId xmlns:a16="http://schemas.microsoft.com/office/drawing/2014/main" id="{D3EFE848-8EB9-4312-B525-86A6F751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CD53BC-1BEE-4E50-BDEF-E721452BF15F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4C99D7E7-8F9C-440D-8099-77B8B7C48A0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400"/>
              <a:t>Example: Addition of Noisy Images for Noise Reduction</a:t>
            </a:r>
          </a:p>
        </p:txBody>
      </p:sp>
      <p:sp>
        <p:nvSpPr>
          <p:cNvPr id="114693" name="Rectangle 3">
            <a:extLst>
              <a:ext uri="{FF2B5EF4-FFF2-40B4-BE49-F238E27FC236}">
                <a16:creationId xmlns:a16="http://schemas.microsoft.com/office/drawing/2014/main" id="{74EE9FA1-D9F5-4AF4-8DE0-98D53713ADC2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                 </a:t>
            </a:r>
          </a:p>
        </p:txBody>
      </p:sp>
      <p:sp>
        <p:nvSpPr>
          <p:cNvPr id="114694" name="Rectangle 10">
            <a:extLst>
              <a:ext uri="{FF2B5EF4-FFF2-40B4-BE49-F238E27FC236}">
                <a16:creationId xmlns:a16="http://schemas.microsoft.com/office/drawing/2014/main" id="{3CC2B7FC-7679-4DDB-A680-BB1E07F09AFF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01625" y="1600200"/>
            <a:ext cx="7969250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400"/>
              <a:t>In astronomy, imaging under very low light levels frequently causes sensor noise to render single images virtually useless for analysis.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In astronomical observations, similar sensors for noise reduction by observing the same scene over long periods of time. Image averaging is then used to reduce the noise.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日期占位符 3">
            <a:extLst>
              <a:ext uri="{FF2B5EF4-FFF2-40B4-BE49-F238E27FC236}">
                <a16:creationId xmlns:a16="http://schemas.microsoft.com/office/drawing/2014/main" id="{BC6C7F4B-D07F-4AA7-A34B-EDB873EF1FD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5715" name="灯片编号占位符 5">
            <a:extLst>
              <a:ext uri="{FF2B5EF4-FFF2-40B4-BE49-F238E27FC236}">
                <a16:creationId xmlns:a16="http://schemas.microsoft.com/office/drawing/2014/main" id="{631C1743-54C8-4791-A34D-DAC4212FE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A29C74-69BB-4EDF-8EB3-AF5AB83B766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A451AA33-4890-4924-B048-55C0D931AD3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pic>
        <p:nvPicPr>
          <p:cNvPr id="115717" name="Picture 4">
            <a:extLst>
              <a:ext uri="{FF2B5EF4-FFF2-40B4-BE49-F238E27FC236}">
                <a16:creationId xmlns:a16="http://schemas.microsoft.com/office/drawing/2014/main" id="{605AECE4-E98F-418C-A006-629313526725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063" y="-20638"/>
            <a:ext cx="8258175" cy="69659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日期占位符 3">
            <a:extLst>
              <a:ext uri="{FF2B5EF4-FFF2-40B4-BE49-F238E27FC236}">
                <a16:creationId xmlns:a16="http://schemas.microsoft.com/office/drawing/2014/main" id="{0A497448-8DEC-4C60-89C3-57D88E814FE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6739" name="灯片编号占位符 5">
            <a:extLst>
              <a:ext uri="{FF2B5EF4-FFF2-40B4-BE49-F238E27FC236}">
                <a16:creationId xmlns:a16="http://schemas.microsoft.com/office/drawing/2014/main" id="{27554CA2-3C8A-4C87-AF3C-68C2208E2F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22F464-5523-4CCE-A221-D1A5E34678C0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96610" name="Rectangle 2">
            <a:extLst>
              <a:ext uri="{FF2B5EF4-FFF2-40B4-BE49-F238E27FC236}">
                <a16:creationId xmlns:a16="http://schemas.microsoft.com/office/drawing/2014/main" id="{14AE2999-B18E-418B-9DB7-12CBA3B1FDD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400"/>
              <a:t>An Example of Image Subtraction: Mask Mode Radiography</a:t>
            </a:r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A9B73BA8-A34F-4C9E-9EAC-9F5C91FBB04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 b="1">
                <a:effectLst/>
              </a:rPr>
              <a:t>Mask h(x,y):</a:t>
            </a:r>
            <a:r>
              <a:rPr lang="en-US" altLang="en-US" sz="2000">
                <a:effectLst/>
              </a:rPr>
              <a:t> an X-ray image of a region of a patient’s body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 b="1">
                <a:effectLst/>
              </a:rPr>
              <a:t>Live images f(x,y):</a:t>
            </a:r>
            <a:r>
              <a:rPr lang="en-US" altLang="en-US" sz="2000">
                <a:effectLst/>
              </a:rPr>
              <a:t> X-ray images captured at TV rates after injection of the contrast medium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 b="1">
                <a:effectLst/>
              </a:rPr>
              <a:t>Enhanced detail g(x,y)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                 g(x,y) = f(x,y) - h(x,y)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</a:t>
            </a:r>
            <a:r>
              <a:rPr lang="en-US" altLang="en-US" sz="2000">
                <a:solidFill>
                  <a:srgbClr val="339933"/>
                </a:solidFill>
                <a:effectLst/>
              </a:rPr>
              <a:t>The procedure gives a movie showing how the contrast medium propagates through the various arteries in the area being observed.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日期占位符 3">
            <a:extLst>
              <a:ext uri="{FF2B5EF4-FFF2-40B4-BE49-F238E27FC236}">
                <a16:creationId xmlns:a16="http://schemas.microsoft.com/office/drawing/2014/main" id="{BA562813-4DC4-42BD-823A-24DE52ADBFD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7763" name="灯片编号占位符 5">
            <a:extLst>
              <a:ext uri="{FF2B5EF4-FFF2-40B4-BE49-F238E27FC236}">
                <a16:creationId xmlns:a16="http://schemas.microsoft.com/office/drawing/2014/main" id="{A41FFFAF-E1F1-4670-80B2-880482C7A0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564A96-D676-4404-9F95-29E425BF5DE8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117764" name="Picture 6">
            <a:extLst>
              <a:ext uri="{FF2B5EF4-FFF2-40B4-BE49-F238E27FC236}">
                <a16:creationId xmlns:a16="http://schemas.microsoft.com/office/drawing/2014/main" id="{BC5FE440-6235-4A4D-A312-DCBDB257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15888"/>
            <a:ext cx="5951538" cy="589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5" name="Picture 8">
            <a:extLst>
              <a:ext uri="{FF2B5EF4-FFF2-40B4-BE49-F238E27FC236}">
                <a16:creationId xmlns:a16="http://schemas.microsoft.com/office/drawing/2014/main" id="{D2CF79DA-7A60-4049-8157-9D48C9F9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63" y="206375"/>
            <a:ext cx="17668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日期占位符 3">
            <a:extLst>
              <a:ext uri="{FF2B5EF4-FFF2-40B4-BE49-F238E27FC236}">
                <a16:creationId xmlns:a16="http://schemas.microsoft.com/office/drawing/2014/main" id="{0074CC1E-5FF3-431A-ADFA-6A06868F7F6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8787" name="灯片编号占位符 5">
            <a:extLst>
              <a:ext uri="{FF2B5EF4-FFF2-40B4-BE49-F238E27FC236}">
                <a16:creationId xmlns:a16="http://schemas.microsoft.com/office/drawing/2014/main" id="{E00CAD6E-BDE5-47CC-B698-3244B8359F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1BC61E-9326-4F48-B289-484554BA158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98658" name="Rectangle 2">
            <a:extLst>
              <a:ext uri="{FF2B5EF4-FFF2-40B4-BE49-F238E27FC236}">
                <a16:creationId xmlns:a16="http://schemas.microsoft.com/office/drawing/2014/main" id="{6F78BAC4-F37D-47D0-8D78-B3953755304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400"/>
              <a:t>An Example of Image Multiplication</a:t>
            </a:r>
          </a:p>
        </p:txBody>
      </p:sp>
      <p:pic>
        <p:nvPicPr>
          <p:cNvPr id="118789" name="Picture 6">
            <a:extLst>
              <a:ext uri="{FF2B5EF4-FFF2-40B4-BE49-F238E27FC236}">
                <a16:creationId xmlns:a16="http://schemas.microsoft.com/office/drawing/2014/main" id="{2CC01DE8-3A99-4A8A-AFC3-CCBB3E1B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75"/>
            <a:ext cx="9144000" cy="479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日期占位符 3">
            <a:extLst>
              <a:ext uri="{FF2B5EF4-FFF2-40B4-BE49-F238E27FC236}">
                <a16:creationId xmlns:a16="http://schemas.microsoft.com/office/drawing/2014/main" id="{8946FBB9-BC31-44DE-9718-8D85741C3C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9811" name="灯片编号占位符 5">
            <a:extLst>
              <a:ext uri="{FF2B5EF4-FFF2-40B4-BE49-F238E27FC236}">
                <a16:creationId xmlns:a16="http://schemas.microsoft.com/office/drawing/2014/main" id="{89B92033-7B2F-4631-986A-7D1B2956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2AC818-5BFE-4F76-91B4-ADD71A35034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B5B882DE-DF0E-4907-94D5-FEFD3138D35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Set and Logical Operations</a:t>
            </a:r>
          </a:p>
        </p:txBody>
      </p:sp>
      <p:pic>
        <p:nvPicPr>
          <p:cNvPr id="200708" name="Picture 4">
            <a:extLst>
              <a:ext uri="{FF2B5EF4-FFF2-40B4-BE49-F238E27FC236}">
                <a16:creationId xmlns:a16="http://schemas.microsoft.com/office/drawing/2014/main" id="{83EB220A-7178-4301-AB9F-758760C6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314450"/>
            <a:ext cx="5942013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709" name="Picture 5">
            <a:extLst>
              <a:ext uri="{FF2B5EF4-FFF2-40B4-BE49-F238E27FC236}">
                <a16:creationId xmlns:a16="http://schemas.microsoft.com/office/drawing/2014/main" id="{ED9CE528-7A46-4479-83EA-4EE0DAE5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227138"/>
            <a:ext cx="2201862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日期占位符 4">
            <a:extLst>
              <a:ext uri="{FF2B5EF4-FFF2-40B4-BE49-F238E27FC236}">
                <a16:creationId xmlns:a16="http://schemas.microsoft.com/office/drawing/2014/main" id="{7281C03E-D691-4775-BEF3-0E412E74058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20835" name="灯片编号占位符 6">
            <a:extLst>
              <a:ext uri="{FF2B5EF4-FFF2-40B4-BE49-F238E27FC236}">
                <a16:creationId xmlns:a16="http://schemas.microsoft.com/office/drawing/2014/main" id="{D98EC43F-B611-466D-B6DC-DFA0F4D4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77C300-5CF0-4E45-8D2B-027D37AC58C9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01730" name="Rectangle 2">
            <a:extLst>
              <a:ext uri="{FF2B5EF4-FFF2-40B4-BE49-F238E27FC236}">
                <a16:creationId xmlns:a16="http://schemas.microsoft.com/office/drawing/2014/main" id="{D0BBD5D8-2A24-4C00-AC9F-6798277E4A7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Set and Logical Operations</a:t>
            </a:r>
          </a:p>
        </p:txBody>
      </p:sp>
      <p:sp>
        <p:nvSpPr>
          <p:cNvPr id="201733" name="Rectangle 5">
            <a:extLst>
              <a:ext uri="{FF2B5EF4-FFF2-40B4-BE49-F238E27FC236}">
                <a16:creationId xmlns:a16="http://schemas.microsoft.com/office/drawing/2014/main" id="{330ECA6A-4F9D-49AC-8061-40E0563B9CBF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357313"/>
            <a:ext cx="8518525" cy="525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 Let A be the elements of a gray-scale image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The elements of A are triplets of the form (x, y, z), where x and y are spatial coordinates and z denotes the intensity at the point (x, y).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/>
            <a:r>
              <a:rPr lang="en-US" altLang="en-US" sz="2400">
                <a:effectLst/>
              </a:rPr>
              <a:t> The complement of A is denoted A</a:t>
            </a:r>
            <a:r>
              <a:rPr lang="en-US" altLang="en-US" sz="2400" baseline="30000">
                <a:effectLst/>
              </a:rPr>
              <a:t>c</a:t>
            </a:r>
            <a:r>
              <a:rPr lang="en-US" altLang="en-US" sz="2400">
                <a:effectLst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 </a:t>
            </a:r>
          </a:p>
        </p:txBody>
      </p:sp>
      <p:graphicFrame>
        <p:nvGraphicFramePr>
          <p:cNvPr id="201734" name="Object 6">
            <a:extLst>
              <a:ext uri="{FF2B5EF4-FFF2-40B4-BE49-F238E27FC236}">
                <a16:creationId xmlns:a16="http://schemas.microsoft.com/office/drawing/2014/main" id="{193823CC-B61C-40A1-B5BF-4EB44BF9A1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763" y="4457700"/>
          <a:ext cx="76549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2" name="Equation" r:id="rId3" imgW="3810000" imgH="482600" progId="Equation.DSMT4">
                  <p:embed/>
                </p:oleObj>
              </mc:Choice>
              <mc:Fallback>
                <p:oleObj name="Equation" r:id="rId3" imgW="3810000" imgH="482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4457700"/>
                        <a:ext cx="7654925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5" name="Object 7">
            <a:extLst>
              <a:ext uri="{FF2B5EF4-FFF2-40B4-BE49-F238E27FC236}">
                <a16:creationId xmlns:a16="http://schemas.microsoft.com/office/drawing/2014/main" id="{5D7D5204-4FAA-490F-902C-F5E2BDBF1B3A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931863" y="3106738"/>
          <a:ext cx="41227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3" name="Equation" r:id="rId5" imgW="1689100" imgH="228600" progId="Equation.DSMT4">
                  <p:embed/>
                </p:oleObj>
              </mc:Choice>
              <mc:Fallback>
                <p:oleObj name="Equation" r:id="rId5" imgW="16891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106738"/>
                        <a:ext cx="4122737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1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1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0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日期占位符 4">
            <a:extLst>
              <a:ext uri="{FF2B5EF4-FFF2-40B4-BE49-F238E27FC236}">
                <a16:creationId xmlns:a16="http://schemas.microsoft.com/office/drawing/2014/main" id="{2F9FE27C-3529-43DF-A4E5-6270F690F4C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21859" name="灯片编号占位符 6">
            <a:extLst>
              <a:ext uri="{FF2B5EF4-FFF2-40B4-BE49-F238E27FC236}">
                <a16:creationId xmlns:a16="http://schemas.microsoft.com/office/drawing/2014/main" id="{E7B9DA56-0D52-4BEF-B357-BF3BE952E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36D291-267D-4978-9EC1-EE155CF7C922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3C18BF92-EDA0-434A-B4B3-B931A1CC25C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Set and Logical Operations</a:t>
            </a:r>
          </a:p>
        </p:txBody>
      </p:sp>
      <p:sp>
        <p:nvSpPr>
          <p:cNvPr id="121861" name="Rectangle 3">
            <a:extLst>
              <a:ext uri="{FF2B5EF4-FFF2-40B4-BE49-F238E27FC236}">
                <a16:creationId xmlns:a16="http://schemas.microsoft.com/office/drawing/2014/main" id="{BEE3896D-BC1C-4D51-99DC-EA2A800DEF58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357313"/>
            <a:ext cx="8518525" cy="525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 The union of two gray-scale images (sets) A and B is defined as the set</a:t>
            </a:r>
            <a:endParaRPr lang="en-US" altLang="en-US" sz="2000">
              <a:effectLst/>
            </a:endParaRPr>
          </a:p>
        </p:txBody>
      </p:sp>
      <p:graphicFrame>
        <p:nvGraphicFramePr>
          <p:cNvPr id="121862" name="Object 5">
            <a:extLst>
              <a:ext uri="{FF2B5EF4-FFF2-40B4-BE49-F238E27FC236}">
                <a16:creationId xmlns:a16="http://schemas.microsoft.com/office/drawing/2014/main" id="{480DCFEB-F3B4-465B-B26D-D7B21850D881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954088" y="2535238"/>
          <a:ext cx="5786437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4" name="Equation" r:id="rId3" imgW="2044700" imgH="279400" progId="Equation.DSMT4">
                  <p:embed/>
                </p:oleObj>
              </mc:Choice>
              <mc:Fallback>
                <p:oleObj name="Equation" r:id="rId3" imgW="2044700" imgH="279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2535238"/>
                        <a:ext cx="5786437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8D80B778-C2C2-4F84-BB4A-08700BEE693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2181E2B5-DFB6-46C3-A3D7-C18EE4ACA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512D29-6663-4A5A-A329-E02EE5AB0616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1440C7CF-2C13-4BBA-AE3E-D81D407F337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课堂小测</a:t>
            </a:r>
            <a:endParaRPr lang="en-US" altLang="en-US" dirty="0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A71B01F7-ECE8-463B-A136-EB618243E30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dirty="0">
                <a:effectLst/>
              </a:rPr>
              <a:t>现场提交</a:t>
            </a:r>
            <a:endParaRPr lang="en-US" altLang="zh-CN" sz="2400" dirty="0">
              <a:effectLst/>
            </a:endParaRPr>
          </a:p>
          <a:p>
            <a:pPr eaLnBrk="1" hangingPunct="1">
              <a:defRPr/>
            </a:pPr>
            <a:endParaRPr lang="en-US" altLang="zh-CN" sz="2400" dirty="0">
              <a:effectLst/>
            </a:endParaRPr>
          </a:p>
          <a:p>
            <a:pPr eaLnBrk="1" hangingPunct="1">
              <a:defRPr/>
            </a:pPr>
            <a:r>
              <a:rPr lang="zh-CN" altLang="en-US" sz="2400" dirty="0">
                <a:effectLst/>
              </a:rPr>
              <a:t>不接受课后提交</a:t>
            </a:r>
            <a:endParaRPr lang="en-US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46791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日期占位符 4">
            <a:extLst>
              <a:ext uri="{FF2B5EF4-FFF2-40B4-BE49-F238E27FC236}">
                <a16:creationId xmlns:a16="http://schemas.microsoft.com/office/drawing/2014/main" id="{C8627678-D2C2-480A-B109-BCFF3D2266A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22883" name="灯片编号占位符 6">
            <a:extLst>
              <a:ext uri="{FF2B5EF4-FFF2-40B4-BE49-F238E27FC236}">
                <a16:creationId xmlns:a16="http://schemas.microsoft.com/office/drawing/2014/main" id="{59E6CC7A-8D5C-4CE3-BBCB-1BD6C03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89C691-59C8-485E-9831-CECF10FD7ED0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BF78224E-9D3C-4C36-9B51-C1577FEFA92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Set and Logical Operations</a:t>
            </a:r>
          </a:p>
        </p:txBody>
      </p:sp>
      <p:pic>
        <p:nvPicPr>
          <p:cNvPr id="122885" name="Picture 8">
            <a:extLst>
              <a:ext uri="{FF2B5EF4-FFF2-40B4-BE49-F238E27FC236}">
                <a16:creationId xmlns:a16="http://schemas.microsoft.com/office/drawing/2014/main" id="{A84F8D2F-DBD4-48A4-8D63-68E27766E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1462088"/>
            <a:ext cx="7088188" cy="456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6" name="Picture 9">
            <a:extLst>
              <a:ext uri="{FF2B5EF4-FFF2-40B4-BE49-F238E27FC236}">
                <a16:creationId xmlns:a16="http://schemas.microsoft.com/office/drawing/2014/main" id="{334FEF9B-CBAD-4FA6-B257-BFE3FF102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13" y="1176338"/>
            <a:ext cx="1846262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日期占位符 4">
            <a:extLst>
              <a:ext uri="{FF2B5EF4-FFF2-40B4-BE49-F238E27FC236}">
                <a16:creationId xmlns:a16="http://schemas.microsoft.com/office/drawing/2014/main" id="{801EB880-4F1D-4FBF-B3B7-19D73A27B7B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23907" name="灯片编号占位符 6">
            <a:extLst>
              <a:ext uri="{FF2B5EF4-FFF2-40B4-BE49-F238E27FC236}">
                <a16:creationId xmlns:a16="http://schemas.microsoft.com/office/drawing/2014/main" id="{6DF21D46-42FA-4A65-B012-16866731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B2CE2D-5606-4B76-A704-7EA4E2AF53CE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6BC34538-5FBF-4203-92A0-AFC22F105CB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71438"/>
            <a:ext cx="854075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Set and Logical Operations</a:t>
            </a:r>
          </a:p>
        </p:txBody>
      </p:sp>
      <p:pic>
        <p:nvPicPr>
          <p:cNvPr id="123909" name="Picture 3">
            <a:extLst>
              <a:ext uri="{FF2B5EF4-FFF2-40B4-BE49-F238E27FC236}">
                <a16:creationId xmlns:a16="http://schemas.microsoft.com/office/drawing/2014/main" id="{F424AD59-8B96-4C1D-BEA7-5E7AEF9E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6">
            <a:extLst>
              <a:ext uri="{FF2B5EF4-FFF2-40B4-BE49-F238E27FC236}">
                <a16:creationId xmlns:a16="http://schemas.microsoft.com/office/drawing/2014/main" id="{ED11CAD9-11B5-44C8-88C1-E9B8B998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96950"/>
            <a:ext cx="4513262" cy="578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11" name="Picture 7">
            <a:extLst>
              <a:ext uri="{FF2B5EF4-FFF2-40B4-BE49-F238E27FC236}">
                <a16:creationId xmlns:a16="http://schemas.microsoft.com/office/drawing/2014/main" id="{933092C2-5BE9-46B6-8CDD-9FB3E2EB4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1905000"/>
            <a:ext cx="2230437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日期占位符 4">
            <a:extLst>
              <a:ext uri="{FF2B5EF4-FFF2-40B4-BE49-F238E27FC236}">
                <a16:creationId xmlns:a16="http://schemas.microsoft.com/office/drawing/2014/main" id="{BC519DD9-FD7B-4C78-87EA-22C2E1D657C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24931" name="灯片编号占位符 6">
            <a:extLst>
              <a:ext uri="{FF2B5EF4-FFF2-40B4-BE49-F238E27FC236}">
                <a16:creationId xmlns:a16="http://schemas.microsoft.com/office/drawing/2014/main" id="{D2F4A1A0-DA1D-4E1A-AC50-E0C0E660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5B6FFB-1FDA-40E0-9D7F-E92D1573D92D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A289B0F1-FFB3-473A-A63A-206A52891A9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2857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Spatial Operations</a:t>
            </a:r>
          </a:p>
        </p:txBody>
      </p:sp>
      <p:sp>
        <p:nvSpPr>
          <p:cNvPr id="206854" name="Rectangle 6">
            <a:extLst>
              <a:ext uri="{FF2B5EF4-FFF2-40B4-BE49-F238E27FC236}">
                <a16:creationId xmlns:a16="http://schemas.microsoft.com/office/drawing/2014/main" id="{FA876C91-5906-41D1-9240-F0DEB5555246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357313"/>
            <a:ext cx="8518525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/>
              <a:t> </a:t>
            </a:r>
            <a:r>
              <a:rPr lang="en-US" altLang="en-US" sz="2400">
                <a:effectLst/>
              </a:rPr>
              <a:t>Single-pixel operations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2800">
                <a:effectLst/>
              </a:rPr>
              <a:t>    </a:t>
            </a:r>
            <a:r>
              <a:rPr lang="en-US" altLang="en-US" sz="2000">
                <a:effectLst/>
              </a:rPr>
              <a:t>Alter the values of an image’s pixels based on the intensity.</a:t>
            </a:r>
            <a:r>
              <a:rPr lang="en-US" altLang="en-US" sz="2800">
                <a:effectLst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2800">
                <a:effectLst/>
              </a:rPr>
              <a:t>  e.g.,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2800"/>
              <a:t>     </a:t>
            </a:r>
          </a:p>
        </p:txBody>
      </p:sp>
      <p:graphicFrame>
        <p:nvGraphicFramePr>
          <p:cNvPr id="206855" name="Object 7">
            <a:extLst>
              <a:ext uri="{FF2B5EF4-FFF2-40B4-BE49-F238E27FC236}">
                <a16:creationId xmlns:a16="http://schemas.microsoft.com/office/drawing/2014/main" id="{B97DC204-B626-4475-A232-F77E45B0BD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5363" y="2417763"/>
          <a:ext cx="1490662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8" name="Equation" r:id="rId3" imgW="545626" imgH="203024" progId="Equation.DSMT4">
                  <p:embed/>
                </p:oleObj>
              </mc:Choice>
              <mc:Fallback>
                <p:oleObj name="Equation" r:id="rId3" imgW="545626" imgH="20302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363" y="2417763"/>
                        <a:ext cx="1490662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856" name="Picture 8">
            <a:extLst>
              <a:ext uri="{FF2B5EF4-FFF2-40B4-BE49-F238E27FC236}">
                <a16:creationId xmlns:a16="http://schemas.microsoft.com/office/drawing/2014/main" id="{5E166A23-8589-42D0-BE45-A6FAAE95F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2868613"/>
            <a:ext cx="3321050" cy="32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57" name="Picture 9">
            <a:extLst>
              <a:ext uri="{FF2B5EF4-FFF2-40B4-BE49-F238E27FC236}">
                <a16:creationId xmlns:a16="http://schemas.microsoft.com/office/drawing/2014/main" id="{978E0EB9-C823-4C9F-B2DE-51E03AD5F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2825750"/>
            <a:ext cx="2351087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6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6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20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日期占位符 4">
            <a:extLst>
              <a:ext uri="{FF2B5EF4-FFF2-40B4-BE49-F238E27FC236}">
                <a16:creationId xmlns:a16="http://schemas.microsoft.com/office/drawing/2014/main" id="{F62F91E6-C78A-4549-8394-7D6D7E25F22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25955" name="灯片编号占位符 6">
            <a:extLst>
              <a:ext uri="{FF2B5EF4-FFF2-40B4-BE49-F238E27FC236}">
                <a16:creationId xmlns:a16="http://schemas.microsoft.com/office/drawing/2014/main" id="{A6773EF1-46F5-4BCF-8460-42A6350A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08F043-F70A-4252-AF80-4A564EBCB1CF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0401FD6E-85E5-475D-AA48-8F4BDDA1C6D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2857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Spatial Operations</a:t>
            </a:r>
          </a:p>
        </p:txBody>
      </p:sp>
      <p:pic>
        <p:nvPicPr>
          <p:cNvPr id="125957" name="Picture 3">
            <a:extLst>
              <a:ext uri="{FF2B5EF4-FFF2-40B4-BE49-F238E27FC236}">
                <a16:creationId xmlns:a16="http://schemas.microsoft.com/office/drawing/2014/main" id="{AF05A94B-4FA9-4B6A-8CE8-34A628BA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6" name="Rectangle 4">
            <a:extLst>
              <a:ext uri="{FF2B5EF4-FFF2-40B4-BE49-F238E27FC236}">
                <a16:creationId xmlns:a16="http://schemas.microsoft.com/office/drawing/2014/main" id="{927DDF61-995E-4AE0-A07C-66EA8638A0DD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957263"/>
            <a:ext cx="8518525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/>
              <a:t> </a:t>
            </a:r>
            <a:r>
              <a:rPr lang="en-US" altLang="en-US" sz="2400">
                <a:effectLst/>
              </a:rPr>
              <a:t>Neighborhood operations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800"/>
          </a:p>
        </p:txBody>
      </p:sp>
      <p:pic>
        <p:nvPicPr>
          <p:cNvPr id="125959" name="Picture 8">
            <a:extLst>
              <a:ext uri="{FF2B5EF4-FFF2-40B4-BE49-F238E27FC236}">
                <a16:creationId xmlns:a16="http://schemas.microsoft.com/office/drawing/2014/main" id="{DB333AB1-9E2E-43DC-BA9E-40C8FDD6C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438275"/>
            <a:ext cx="506412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960" name="Rectangle 9">
            <a:extLst>
              <a:ext uri="{FF2B5EF4-FFF2-40B4-BE49-F238E27FC236}">
                <a16:creationId xmlns:a16="http://schemas.microsoft.com/office/drawing/2014/main" id="{72A8EFA8-FB45-4E39-8DF0-2BE6B17E4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38" y="3962400"/>
            <a:ext cx="5006975" cy="289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25961" name="Rectangle 12">
            <a:extLst>
              <a:ext uri="{FF2B5EF4-FFF2-40B4-BE49-F238E27FC236}">
                <a16:creationId xmlns:a16="http://schemas.microsoft.com/office/drawing/2014/main" id="{48B789DA-60D0-4B20-A990-C07A25694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263" y="2263775"/>
            <a:ext cx="1438275" cy="566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25962" name="AutoShape 16">
            <a:extLst>
              <a:ext uri="{FF2B5EF4-FFF2-40B4-BE49-F238E27FC236}">
                <a16:creationId xmlns:a16="http://schemas.microsoft.com/office/drawing/2014/main" id="{F9F02227-7DF8-4DA2-B37A-E7AF09A1A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4202113"/>
            <a:ext cx="5703887" cy="1930400"/>
          </a:xfrm>
          <a:prstGeom prst="cloudCallout">
            <a:avLst>
              <a:gd name="adj1" fmla="val 25009"/>
              <a:gd name="adj2" fmla="val -13996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The value of this pixel is determined by a specified operation involving the pixels in the input image with coordinates in S</a:t>
            </a:r>
            <a:r>
              <a:rPr lang="en-US" altLang="en-US" sz="1800" baseline="-25000"/>
              <a:t>xy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日期占位符 4">
            <a:extLst>
              <a:ext uri="{FF2B5EF4-FFF2-40B4-BE49-F238E27FC236}">
                <a16:creationId xmlns:a16="http://schemas.microsoft.com/office/drawing/2014/main" id="{CDA0BA4A-363E-43FD-B6E6-B490CE8C51D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26979" name="灯片编号占位符 6">
            <a:extLst>
              <a:ext uri="{FF2B5EF4-FFF2-40B4-BE49-F238E27FC236}">
                <a16:creationId xmlns:a16="http://schemas.microsoft.com/office/drawing/2014/main" id="{AE3C1911-5302-4506-87BE-9D17F939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4741F2-F3C3-45B1-99FD-8B02640E7E6E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574C31C5-71D4-46AB-B127-45501B18078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2857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Spatial Operations</a:t>
            </a:r>
          </a:p>
        </p:txBody>
      </p:sp>
      <p:pic>
        <p:nvPicPr>
          <p:cNvPr id="126981" name="Picture 3">
            <a:extLst>
              <a:ext uri="{FF2B5EF4-FFF2-40B4-BE49-F238E27FC236}">
                <a16:creationId xmlns:a16="http://schemas.microsoft.com/office/drawing/2014/main" id="{29DCE8D6-FF46-4304-A594-DD4C87CA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4" name="Rectangle 4">
            <a:extLst>
              <a:ext uri="{FF2B5EF4-FFF2-40B4-BE49-F238E27FC236}">
                <a16:creationId xmlns:a16="http://schemas.microsoft.com/office/drawing/2014/main" id="{A1370535-3F2F-4E94-BF7E-7204FBE4E967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957263"/>
            <a:ext cx="8518525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/>
              <a:t> </a:t>
            </a:r>
            <a:r>
              <a:rPr lang="en-US" altLang="en-US" sz="2400">
                <a:effectLst/>
              </a:rPr>
              <a:t>Neighborhood operations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800"/>
          </a:p>
        </p:txBody>
      </p:sp>
      <p:pic>
        <p:nvPicPr>
          <p:cNvPr id="126983" name="Picture 5">
            <a:extLst>
              <a:ext uri="{FF2B5EF4-FFF2-40B4-BE49-F238E27FC236}">
                <a16:creationId xmlns:a16="http://schemas.microsoft.com/office/drawing/2014/main" id="{AD5ACBE7-72CC-4BD3-AC09-1AB187323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438275"/>
            <a:ext cx="506412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日期占位符 4">
            <a:extLst>
              <a:ext uri="{FF2B5EF4-FFF2-40B4-BE49-F238E27FC236}">
                <a16:creationId xmlns:a16="http://schemas.microsoft.com/office/drawing/2014/main" id="{59F3346F-4201-4F2F-8196-FF9C78EB9FA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28003" name="灯片编号占位符 6">
            <a:extLst>
              <a:ext uri="{FF2B5EF4-FFF2-40B4-BE49-F238E27FC236}">
                <a16:creationId xmlns:a16="http://schemas.microsoft.com/office/drawing/2014/main" id="{8663A447-33EF-433E-8655-262A964F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49E269-BE40-4270-BCC2-5E5345141D3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E54626B7-1DC6-4B92-B4D9-4E06DF92ADB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2857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Geometric Spatial Transformations</a:t>
            </a:r>
          </a:p>
        </p:txBody>
      </p:sp>
      <p:sp>
        <p:nvSpPr>
          <p:cNvPr id="210948" name="Rectangle 4">
            <a:extLst>
              <a:ext uri="{FF2B5EF4-FFF2-40B4-BE49-F238E27FC236}">
                <a16:creationId xmlns:a16="http://schemas.microsoft.com/office/drawing/2014/main" id="{86D1FDF7-F6C9-48CB-8719-0BB61C9109D4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185863"/>
            <a:ext cx="8518525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/>
              <a:t> </a:t>
            </a:r>
            <a:r>
              <a:rPr lang="en-US" altLang="en-US" sz="2400">
                <a:effectLst/>
              </a:rPr>
              <a:t>Geometric transformation (rubber-sheet transformation)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800">
                <a:effectLst/>
                <a:cs typeface="Tahoma" panose="020B0604030504040204" pitchFamily="34" charset="0"/>
              </a:rPr>
              <a:t>      — A spatial transformation of coordinates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800">
              <a:effectLst/>
              <a:cs typeface="Tahoma" panose="020B060403050404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800">
              <a:effectLst/>
              <a:cs typeface="Tahoma" panose="020B060403050404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800">
              <a:effectLst/>
              <a:cs typeface="Tahoma" panose="020B060403050404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800">
                <a:effectLst/>
                <a:cs typeface="Tahoma" panose="020B0604030504040204" pitchFamily="34" charset="0"/>
              </a:rPr>
              <a:t>      — intensity interpolation that assigns intensity values to the spatially transformed pixels.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800">
              <a:effectLst/>
            </a:endParaRPr>
          </a:p>
          <a:p>
            <a:pPr eaLnBrk="1" hangingPunct="1">
              <a:defRPr/>
            </a:pPr>
            <a:r>
              <a:rPr lang="en-US" altLang="en-US" sz="2400">
                <a:effectLst/>
              </a:rPr>
              <a:t>  Affine transform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800"/>
          </a:p>
        </p:txBody>
      </p:sp>
      <p:graphicFrame>
        <p:nvGraphicFramePr>
          <p:cNvPr id="128006" name="Object 6">
            <a:extLst>
              <a:ext uri="{FF2B5EF4-FFF2-40B4-BE49-F238E27FC236}">
                <a16:creationId xmlns:a16="http://schemas.microsoft.com/office/drawing/2014/main" id="{EAC95CE5-7D2A-4720-8445-25A8BD2A55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063" y="2190750"/>
          <a:ext cx="289718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0" name="Equation" r:id="rId3" imgW="1079032" imgH="203112" progId="Equation.DSMT4">
                  <p:embed/>
                </p:oleObj>
              </mc:Choice>
              <mc:Fallback>
                <p:oleObj name="Equation" r:id="rId3" imgW="1079032" imgH="203112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2190750"/>
                        <a:ext cx="289718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1" name="Object 7">
            <a:extLst>
              <a:ext uri="{FF2B5EF4-FFF2-40B4-BE49-F238E27FC236}">
                <a16:creationId xmlns:a16="http://schemas.microsoft.com/office/drawing/2014/main" id="{03E23E9B-E2C2-4527-B3AD-3612D228E8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7613" y="4213225"/>
          <a:ext cx="5738812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1" name="Equation" r:id="rId5" imgW="2197100" imgH="711200" progId="Equation.DSMT4">
                  <p:embed/>
                </p:oleObj>
              </mc:Choice>
              <mc:Fallback>
                <p:oleObj name="Equation" r:id="rId5" imgW="2197100" imgH="71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4213225"/>
                        <a:ext cx="5738812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1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日期占位符 4">
            <a:extLst>
              <a:ext uri="{FF2B5EF4-FFF2-40B4-BE49-F238E27FC236}">
                <a16:creationId xmlns:a16="http://schemas.microsoft.com/office/drawing/2014/main" id="{D3AEE801-9E20-45BD-B73A-8D3D98DA282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29027" name="灯片编号占位符 6">
            <a:extLst>
              <a:ext uri="{FF2B5EF4-FFF2-40B4-BE49-F238E27FC236}">
                <a16:creationId xmlns:a16="http://schemas.microsoft.com/office/drawing/2014/main" id="{2B57E892-025D-41E5-A7A5-C5E90E00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4D03CC-E425-4742-91F1-8CF07044A7CC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129028" name="Picture 3">
            <a:extLst>
              <a:ext uri="{FF2B5EF4-FFF2-40B4-BE49-F238E27FC236}">
                <a16:creationId xmlns:a16="http://schemas.microsoft.com/office/drawing/2014/main" id="{C6805F80-7EAD-413B-84D6-53918034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Picture 6">
            <a:extLst>
              <a:ext uri="{FF2B5EF4-FFF2-40B4-BE49-F238E27FC236}">
                <a16:creationId xmlns:a16="http://schemas.microsoft.com/office/drawing/2014/main" id="{22077C79-E4E9-4422-A0EE-3AB02B8F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41275"/>
            <a:ext cx="67945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日期占位符 5">
            <a:extLst>
              <a:ext uri="{FF2B5EF4-FFF2-40B4-BE49-F238E27FC236}">
                <a16:creationId xmlns:a16="http://schemas.microsoft.com/office/drawing/2014/main" id="{35326908-5F6A-48ED-997E-FECE762BE74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0051" name="灯片编号占位符 7">
            <a:extLst>
              <a:ext uri="{FF2B5EF4-FFF2-40B4-BE49-F238E27FC236}">
                <a16:creationId xmlns:a16="http://schemas.microsoft.com/office/drawing/2014/main" id="{0C217B4F-A7BF-4361-9C93-9AE404CC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98A2A6-1062-45E8-AE29-C73957017268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1D291EAE-D228-45E5-8683-79D54293C06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Intensity Assignment 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85426460-9784-448F-8DB7-14EF598CDC44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0200"/>
            <a:ext cx="8316913" cy="45291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/>
              <a:t> </a:t>
            </a:r>
            <a:r>
              <a:rPr lang="en-US" altLang="en-US" sz="2000">
                <a:effectLst/>
                <a:cs typeface="Tahoma" panose="020B0604030504040204" pitchFamily="34" charset="0"/>
              </a:rPr>
              <a:t>Forward Mapping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600"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600"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600"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000">
                <a:effectLst/>
              </a:rPr>
              <a:t>    It’s possible that two or more pixels can be transformed to the same location in the output image.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000">
                <a:effectLst/>
              </a:rPr>
              <a:t> Inverse Mapping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000">
                <a:effectLst/>
              </a:rPr>
              <a:t>    The nearest input pixels to determine the intensity of the output pixel value.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000">
                <a:effectLst/>
              </a:rPr>
              <a:t>    Inverse mappings are more efficient to implement than forward mappings.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400"/>
          </a:p>
        </p:txBody>
      </p:sp>
      <p:graphicFrame>
        <p:nvGraphicFramePr>
          <p:cNvPr id="130054" name="Object 7">
            <a:extLst>
              <a:ext uri="{FF2B5EF4-FFF2-40B4-BE49-F238E27FC236}">
                <a16:creationId xmlns:a16="http://schemas.microsoft.com/office/drawing/2014/main" id="{F7A6D4F6-A33D-49BF-B5E1-8D26216A6C0C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1462088" y="2228850"/>
          <a:ext cx="29654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8" name="Equation" r:id="rId3" imgW="1079032" imgH="203112" progId="Equation.DSMT4">
                  <p:embed/>
                </p:oleObj>
              </mc:Choice>
              <mc:Fallback>
                <p:oleObj name="Equation" r:id="rId3" imgW="1079032" imgH="20311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2228850"/>
                        <a:ext cx="29654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5" name="Object 9">
            <a:extLst>
              <a:ext uri="{FF2B5EF4-FFF2-40B4-BE49-F238E27FC236}">
                <a16:creationId xmlns:a16="http://schemas.microsoft.com/office/drawing/2014/main" id="{D6410ECA-BED7-48BC-B5F0-699856A88664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1436688" y="4095750"/>
          <a:ext cx="26749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9" name="Equation" r:id="rId5" imgW="1181100" imgH="228600" progId="Equation.DSMT4">
                  <p:embed/>
                </p:oleObj>
              </mc:Choice>
              <mc:Fallback>
                <p:oleObj name="Equation" r:id="rId5" imgW="11811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4095750"/>
                        <a:ext cx="267493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14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日期占位符 3">
            <a:extLst>
              <a:ext uri="{FF2B5EF4-FFF2-40B4-BE49-F238E27FC236}">
                <a16:creationId xmlns:a16="http://schemas.microsoft.com/office/drawing/2014/main" id="{5BC5A4FD-7FC5-4E3B-8B19-62ACA5687D8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1075" name="灯片编号占位符 5">
            <a:extLst>
              <a:ext uri="{FF2B5EF4-FFF2-40B4-BE49-F238E27FC236}">
                <a16:creationId xmlns:a16="http://schemas.microsoft.com/office/drawing/2014/main" id="{60F0C796-5B66-4D9C-B3EB-612E21A82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C069BA-7602-4B10-BCD2-69186C3B752D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BC5A8F3F-791B-4ED5-AE8B-64339E209B8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Example: Image Rotation and Intensity Interpolation</a:t>
            </a:r>
          </a:p>
        </p:txBody>
      </p:sp>
      <p:pic>
        <p:nvPicPr>
          <p:cNvPr id="131077" name="Picture 4">
            <a:extLst>
              <a:ext uri="{FF2B5EF4-FFF2-40B4-BE49-F238E27FC236}">
                <a16:creationId xmlns:a16="http://schemas.microsoft.com/office/drawing/2014/main" id="{2F818FB1-03D9-48F7-95E4-176DB74FF8A9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63" y="1584325"/>
            <a:ext cx="9056687" cy="4405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日期占位符 3">
            <a:extLst>
              <a:ext uri="{FF2B5EF4-FFF2-40B4-BE49-F238E27FC236}">
                <a16:creationId xmlns:a16="http://schemas.microsoft.com/office/drawing/2014/main" id="{D3E87DAC-5F0F-499B-99E4-21204FD2B41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2099" name="灯片编号占位符 5">
            <a:extLst>
              <a:ext uri="{FF2B5EF4-FFF2-40B4-BE49-F238E27FC236}">
                <a16:creationId xmlns:a16="http://schemas.microsoft.com/office/drawing/2014/main" id="{BD916D1D-D7D8-470B-AF24-F9074CE7E6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5F7B8A-B20E-4A93-8CCA-0E828E29AFE8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A160480A-B7B8-46CF-B92A-43308BFC6CF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Registration</a:t>
            </a:r>
          </a:p>
        </p:txBody>
      </p:sp>
      <p:sp>
        <p:nvSpPr>
          <p:cNvPr id="132101" name="Rectangle 3">
            <a:extLst>
              <a:ext uri="{FF2B5EF4-FFF2-40B4-BE49-F238E27FC236}">
                <a16:creationId xmlns:a16="http://schemas.microsoft.com/office/drawing/2014/main" id="{BFB36A77-3449-48F1-97CE-B2D0F1BE6DD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 Input and output images are available but the transformation function is unknown.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Goal: estimate the transformation function and use it to register the two images.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/>
            <a:r>
              <a:rPr lang="en-US" altLang="en-US" sz="2400">
                <a:effectLst/>
              </a:rPr>
              <a:t> One of the principal approaches for image registration is to use </a:t>
            </a:r>
            <a:r>
              <a:rPr lang="en-US" altLang="en-US" sz="2400" b="1" i="1">
                <a:effectLst/>
              </a:rPr>
              <a:t>tie points</a:t>
            </a:r>
            <a:r>
              <a:rPr lang="en-US" altLang="en-US" sz="2400">
                <a:effectLst/>
              </a:rPr>
              <a:t> (also called </a:t>
            </a:r>
            <a:r>
              <a:rPr lang="en-US" altLang="en-US" sz="2400" b="1" i="1">
                <a:effectLst/>
              </a:rPr>
              <a:t>control points</a:t>
            </a:r>
            <a:r>
              <a:rPr lang="en-US" altLang="en-US" sz="2400">
                <a:effectLst/>
              </a:rPr>
              <a:t>)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>
                <a:effectLst/>
              </a:rPr>
              <a:t>     The corresponding points are known precisely in the input and output (</a:t>
            </a:r>
            <a:r>
              <a:rPr lang="en-US" altLang="en-US" sz="2400" b="1">
                <a:effectLst/>
              </a:rPr>
              <a:t>reference</a:t>
            </a:r>
            <a:r>
              <a:rPr lang="en-US" altLang="en-US" sz="2400">
                <a:effectLst/>
              </a:rPr>
              <a:t>) images.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8D80B778-C2C2-4F84-BB4A-08700BEE693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2181E2B5-DFB6-46C3-A3D7-C18EE4ACA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512D29-6663-4A5A-A329-E02EE5AB0616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1440C7CF-2C13-4BBA-AE3E-D81D407F337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作业</a:t>
            </a:r>
            <a:endParaRPr lang="en-US" altLang="en-US" dirty="0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A71B01F7-ECE8-463B-A136-EB618243E30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dirty="0">
                <a:effectLst/>
              </a:rPr>
              <a:t>有的作业需要通过</a:t>
            </a:r>
            <a:r>
              <a:rPr lang="en-US" altLang="zh-CN" sz="2400" dirty="0">
                <a:effectLst/>
              </a:rPr>
              <a:t>MATLAB</a:t>
            </a:r>
            <a:r>
              <a:rPr lang="zh-CN" altLang="en-US" sz="2400" dirty="0">
                <a:effectLst/>
              </a:rPr>
              <a:t>编程实现。</a:t>
            </a:r>
          </a:p>
          <a:p>
            <a:pPr eaLnBrk="1" hangingPunct="1">
              <a:defRPr/>
            </a:pPr>
            <a:endParaRPr lang="zh-CN" altLang="en-US" sz="2400" dirty="0">
              <a:effectLst/>
            </a:endParaRPr>
          </a:p>
          <a:p>
            <a:pPr eaLnBrk="1" hangingPunct="1">
              <a:defRPr/>
            </a:pPr>
            <a:r>
              <a:rPr lang="zh-CN" altLang="en-US" sz="2400" dirty="0">
                <a:effectLst/>
              </a:rPr>
              <a:t>作业报告形式提交，包含问题、解决方案、结果（以数字形式）。</a:t>
            </a:r>
            <a:endParaRPr lang="en-US" altLang="zh-CN" sz="2400" dirty="0">
              <a:effectLst/>
            </a:endParaRPr>
          </a:p>
          <a:p>
            <a:pPr eaLnBrk="1" hangingPunct="1">
              <a:defRPr/>
            </a:pPr>
            <a:endParaRPr lang="en-US" altLang="zh-CN" sz="2400" dirty="0">
              <a:effectLst/>
            </a:endParaRPr>
          </a:p>
          <a:p>
            <a:pPr eaLnBrk="1" hangingPunct="1">
              <a:defRPr/>
            </a:pPr>
            <a:r>
              <a:rPr lang="zh-CN" altLang="en-US" sz="2400" dirty="0">
                <a:effectLst/>
              </a:rPr>
              <a:t>它必须简洁又不失细节，还必须附加代码文件。</a:t>
            </a:r>
          </a:p>
          <a:p>
            <a:pPr eaLnBrk="1" hangingPunct="1">
              <a:defRPr/>
            </a:pPr>
            <a:endParaRPr lang="en-US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33447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日期占位符 3">
            <a:extLst>
              <a:ext uri="{FF2B5EF4-FFF2-40B4-BE49-F238E27FC236}">
                <a16:creationId xmlns:a16="http://schemas.microsoft.com/office/drawing/2014/main" id="{C14AFF70-D5BF-4193-B8B2-AC77C7DDBDE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3123" name="灯片编号占位符 5">
            <a:extLst>
              <a:ext uri="{FF2B5EF4-FFF2-40B4-BE49-F238E27FC236}">
                <a16:creationId xmlns:a16="http://schemas.microsoft.com/office/drawing/2014/main" id="{6EFCACDC-9355-4B1E-B051-D6774B192A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2D791E-4050-492B-B38E-B591747855EC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0E122426-D4BC-4E29-B9FF-4EB6560D642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Registration</a:t>
            </a:r>
          </a:p>
        </p:txBody>
      </p:sp>
      <p:sp>
        <p:nvSpPr>
          <p:cNvPr id="133125" name="Rectangle 3">
            <a:extLst>
              <a:ext uri="{FF2B5EF4-FFF2-40B4-BE49-F238E27FC236}">
                <a16:creationId xmlns:a16="http://schemas.microsoft.com/office/drawing/2014/main" id="{686D049F-5118-47CE-9038-88850763353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A simple model based on bilinear approximation: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</a:t>
            </a:r>
          </a:p>
        </p:txBody>
      </p:sp>
      <p:graphicFrame>
        <p:nvGraphicFramePr>
          <p:cNvPr id="133126" name="Object 4">
            <a:extLst>
              <a:ext uri="{FF2B5EF4-FFF2-40B4-BE49-F238E27FC236}">
                <a16:creationId xmlns:a16="http://schemas.microsoft.com/office/drawing/2014/main" id="{E4EE6722-91D7-429F-8399-4631BCB5B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175" y="2544763"/>
          <a:ext cx="7516813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8" name="Equation" r:id="rId3" imgW="2870200" imgH="1168400" progId="Equation.DSMT4">
                  <p:embed/>
                </p:oleObj>
              </mc:Choice>
              <mc:Fallback>
                <p:oleObj name="Equation" r:id="rId3" imgW="2870200" imgH="1168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2544763"/>
                        <a:ext cx="7516813" cy="305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日期占位符 3">
            <a:extLst>
              <a:ext uri="{FF2B5EF4-FFF2-40B4-BE49-F238E27FC236}">
                <a16:creationId xmlns:a16="http://schemas.microsoft.com/office/drawing/2014/main" id="{D28B6204-9837-4F26-8C91-23AD0240422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4147" name="灯片编号占位符 5">
            <a:extLst>
              <a:ext uri="{FF2B5EF4-FFF2-40B4-BE49-F238E27FC236}">
                <a16:creationId xmlns:a16="http://schemas.microsoft.com/office/drawing/2014/main" id="{FA79EE88-2D87-4ACB-BBFE-C16323273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179BAB-4B5C-4F3C-B092-AD72FB73CCEC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34A3A900-5698-424F-B611-95C662823D3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Registration</a:t>
            </a:r>
          </a:p>
        </p:txBody>
      </p:sp>
      <p:pic>
        <p:nvPicPr>
          <p:cNvPr id="134149" name="Picture 5">
            <a:extLst>
              <a:ext uri="{FF2B5EF4-FFF2-40B4-BE49-F238E27FC236}">
                <a16:creationId xmlns:a16="http://schemas.microsoft.com/office/drawing/2014/main" id="{A53C0D3D-DCE1-439A-A884-52A23F77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0" name="Picture 7">
            <a:extLst>
              <a:ext uri="{FF2B5EF4-FFF2-40B4-BE49-F238E27FC236}">
                <a16:creationId xmlns:a16="http://schemas.microsoft.com/office/drawing/2014/main" id="{B6F8AE89-A8F8-43DA-850C-53BDEB45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0"/>
            <a:ext cx="59118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1" name="Picture 8">
            <a:extLst>
              <a:ext uri="{FF2B5EF4-FFF2-40B4-BE49-F238E27FC236}">
                <a16:creationId xmlns:a16="http://schemas.microsoft.com/office/drawing/2014/main" id="{0DD3DF68-68BE-4B96-AB52-71E69252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9525"/>
            <a:ext cx="1912938" cy="608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日期占位符 3">
            <a:extLst>
              <a:ext uri="{FF2B5EF4-FFF2-40B4-BE49-F238E27FC236}">
                <a16:creationId xmlns:a16="http://schemas.microsoft.com/office/drawing/2014/main" id="{6A5EACE1-DB13-416A-B1A4-D69656E38D2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5171" name="灯片编号占位符 5">
            <a:extLst>
              <a:ext uri="{FF2B5EF4-FFF2-40B4-BE49-F238E27FC236}">
                <a16:creationId xmlns:a16="http://schemas.microsoft.com/office/drawing/2014/main" id="{5F998226-A94F-4778-BB74-80C51F80D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42861D-3003-449C-A949-48748D1C9CA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70BDF5EE-B090-439B-BFB3-36834CB95B6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Transform</a:t>
            </a:r>
          </a:p>
        </p:txBody>
      </p:sp>
      <p:sp>
        <p:nvSpPr>
          <p:cNvPr id="135173" name="Rectangle 3">
            <a:extLst>
              <a:ext uri="{FF2B5EF4-FFF2-40B4-BE49-F238E27FC236}">
                <a16:creationId xmlns:a16="http://schemas.microsoft.com/office/drawing/2014/main" id="{5EF9EB0A-FF05-411B-9E5F-5FA7807FFBB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A particularly important class of 2-D linear transforms, denoted T(u, v)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</a:t>
            </a:r>
          </a:p>
        </p:txBody>
      </p:sp>
      <p:graphicFrame>
        <p:nvGraphicFramePr>
          <p:cNvPr id="221188" name="Object 4">
            <a:extLst>
              <a:ext uri="{FF2B5EF4-FFF2-40B4-BE49-F238E27FC236}">
                <a16:creationId xmlns:a16="http://schemas.microsoft.com/office/drawing/2014/main" id="{5FDE50C2-E4C2-42A1-983A-1313E490AA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588" y="2587625"/>
          <a:ext cx="7710487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6" name="Equation" r:id="rId3" imgW="3098800" imgH="1358900" progId="Equation.DSMT4">
                  <p:embed/>
                </p:oleObj>
              </mc:Choice>
              <mc:Fallback>
                <p:oleObj name="Equation" r:id="rId3" imgW="3098800" imgH="1358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2587625"/>
                        <a:ext cx="7710487" cy="337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日期占位符 3">
            <a:extLst>
              <a:ext uri="{FF2B5EF4-FFF2-40B4-BE49-F238E27FC236}">
                <a16:creationId xmlns:a16="http://schemas.microsoft.com/office/drawing/2014/main" id="{9E89A3DD-B68C-4B65-87E6-C9F27418C77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6195" name="灯片编号占位符 5">
            <a:extLst>
              <a:ext uri="{FF2B5EF4-FFF2-40B4-BE49-F238E27FC236}">
                <a16:creationId xmlns:a16="http://schemas.microsoft.com/office/drawing/2014/main" id="{F8751F15-6724-4ECB-B5BD-24629CB289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78D05B-7F72-4F84-BABE-938873B729B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56F0620F-6D39-4670-9DC3-C1E80B76A9C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Transform</a:t>
            </a:r>
          </a:p>
        </p:txBody>
      </p:sp>
      <p:sp>
        <p:nvSpPr>
          <p:cNvPr id="136197" name="Rectangle 3">
            <a:extLst>
              <a:ext uri="{FF2B5EF4-FFF2-40B4-BE49-F238E27FC236}">
                <a16:creationId xmlns:a16="http://schemas.microsoft.com/office/drawing/2014/main" id="{EE2C9B20-CE64-495C-8CC3-E4F9D856F7B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Given T(u, v), the original image f(x, y) can be recoverd using the inverse tranformation of T(u, v).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</a:t>
            </a:r>
          </a:p>
        </p:txBody>
      </p:sp>
      <p:graphicFrame>
        <p:nvGraphicFramePr>
          <p:cNvPr id="222212" name="Object 4">
            <a:extLst>
              <a:ext uri="{FF2B5EF4-FFF2-40B4-BE49-F238E27FC236}">
                <a16:creationId xmlns:a16="http://schemas.microsoft.com/office/drawing/2014/main" id="{6C248978-657B-4E2E-AEC7-07C00DBD96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825" y="2792413"/>
          <a:ext cx="8415338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0" name="Equation" r:id="rId3" imgW="3441700" imgH="889000" progId="Equation.DSMT4">
                  <p:embed/>
                </p:oleObj>
              </mc:Choice>
              <mc:Fallback>
                <p:oleObj name="Equation" r:id="rId3" imgW="3441700" imgH="889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2792413"/>
                        <a:ext cx="8415338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日期占位符 3">
            <a:extLst>
              <a:ext uri="{FF2B5EF4-FFF2-40B4-BE49-F238E27FC236}">
                <a16:creationId xmlns:a16="http://schemas.microsoft.com/office/drawing/2014/main" id="{0B27AD02-7698-467F-AC8C-92C1C0CD0A2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7219" name="灯片编号占位符 5">
            <a:extLst>
              <a:ext uri="{FF2B5EF4-FFF2-40B4-BE49-F238E27FC236}">
                <a16:creationId xmlns:a16="http://schemas.microsoft.com/office/drawing/2014/main" id="{CA276261-5F04-4501-BB3F-EBA998359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1BDBD4-3F38-4C7B-82E6-DEBC55D50751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137220" name="Picture 4">
            <a:extLst>
              <a:ext uri="{FF2B5EF4-FFF2-40B4-BE49-F238E27FC236}">
                <a16:creationId xmlns:a16="http://schemas.microsoft.com/office/drawing/2014/main" id="{77076FD7-8A6F-4DF7-960D-0D0C7A796463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013" y="1803400"/>
            <a:ext cx="8702675" cy="173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0165" name="Rectangle 5">
            <a:extLst>
              <a:ext uri="{FF2B5EF4-FFF2-40B4-BE49-F238E27FC236}">
                <a16:creationId xmlns:a16="http://schemas.microsoft.com/office/drawing/2014/main" id="{A09A84D0-01FA-4AE5-B154-EDFD359A217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Transform</a:t>
            </a:r>
          </a:p>
        </p:txBody>
      </p:sp>
      <p:pic>
        <p:nvPicPr>
          <p:cNvPr id="137222" name="Picture 6">
            <a:extLst>
              <a:ext uri="{FF2B5EF4-FFF2-40B4-BE49-F238E27FC236}">
                <a16:creationId xmlns:a16="http://schemas.microsoft.com/office/drawing/2014/main" id="{B2997DC3-5DE2-4DA5-90DE-5DD7ACBF2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3640138"/>
            <a:ext cx="2149475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日期占位符 3">
            <a:extLst>
              <a:ext uri="{FF2B5EF4-FFF2-40B4-BE49-F238E27FC236}">
                <a16:creationId xmlns:a16="http://schemas.microsoft.com/office/drawing/2014/main" id="{DAF2BC2D-3E98-46D3-9096-ED38C6B278C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8243" name="灯片编号占位符 5">
            <a:extLst>
              <a:ext uri="{FF2B5EF4-FFF2-40B4-BE49-F238E27FC236}">
                <a16:creationId xmlns:a16="http://schemas.microsoft.com/office/drawing/2014/main" id="{E87B4298-4DF2-4507-8033-40B888B613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C4BFD9-04A1-4A2F-BA55-B4C4D6BAE901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381E2C8A-E566-437D-A328-A3565ECA115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87350" y="-42863"/>
            <a:ext cx="854075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/>
              <a:t>Example: Image Denoising by Using DCT Transform</a:t>
            </a:r>
          </a:p>
        </p:txBody>
      </p:sp>
      <p:pic>
        <p:nvPicPr>
          <p:cNvPr id="138245" name="Picture 4">
            <a:extLst>
              <a:ext uri="{FF2B5EF4-FFF2-40B4-BE49-F238E27FC236}">
                <a16:creationId xmlns:a16="http://schemas.microsoft.com/office/drawing/2014/main" id="{4EE7AB89-2E23-4492-B22F-77FDA024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000125"/>
            <a:ext cx="7043737" cy="527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6" name="Picture 5">
            <a:extLst>
              <a:ext uri="{FF2B5EF4-FFF2-40B4-BE49-F238E27FC236}">
                <a16:creationId xmlns:a16="http://schemas.microsoft.com/office/drawing/2014/main" id="{A9CC6DF6-D3B9-4B38-AB56-4CC99E5B73FF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8838" y="1019175"/>
            <a:ext cx="1935162" cy="456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日期占位符 3">
            <a:extLst>
              <a:ext uri="{FF2B5EF4-FFF2-40B4-BE49-F238E27FC236}">
                <a16:creationId xmlns:a16="http://schemas.microsoft.com/office/drawing/2014/main" id="{177F073D-6BFD-4596-B9F0-23847B08A86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39267" name="灯片编号占位符 5">
            <a:extLst>
              <a:ext uri="{FF2B5EF4-FFF2-40B4-BE49-F238E27FC236}">
                <a16:creationId xmlns:a16="http://schemas.microsoft.com/office/drawing/2014/main" id="{99A1F92F-B651-4657-9D30-82BF05BF4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A276A0-85D8-4055-A226-3104F0DACFB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25282" name="Rectangle 2">
            <a:extLst>
              <a:ext uri="{FF2B5EF4-FFF2-40B4-BE49-F238E27FC236}">
                <a16:creationId xmlns:a16="http://schemas.microsoft.com/office/drawing/2014/main" id="{F3A07073-9663-49C9-A7B5-739B2F62E02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Forward Transform Kernel</a:t>
            </a:r>
          </a:p>
        </p:txBody>
      </p:sp>
      <p:sp>
        <p:nvSpPr>
          <p:cNvPr id="139269" name="Rectangle 3">
            <a:extLst>
              <a:ext uri="{FF2B5EF4-FFF2-40B4-BE49-F238E27FC236}">
                <a16:creationId xmlns:a16="http://schemas.microsoft.com/office/drawing/2014/main" id="{FE27F0EB-B49D-4F26-8368-62B7AA1D6B5B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</a:t>
            </a:r>
          </a:p>
        </p:txBody>
      </p:sp>
      <p:graphicFrame>
        <p:nvGraphicFramePr>
          <p:cNvPr id="225284" name="Object 4">
            <a:extLst>
              <a:ext uri="{FF2B5EF4-FFF2-40B4-BE49-F238E27FC236}">
                <a16:creationId xmlns:a16="http://schemas.microsoft.com/office/drawing/2014/main" id="{6D84A214-4FE5-40FE-AF34-6F74F322EE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1713" y="1336675"/>
          <a:ext cx="7612062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2" name="Equation" r:id="rId3" imgW="3263900" imgH="2057400" progId="Equation.DSMT4">
                  <p:embed/>
                </p:oleObj>
              </mc:Choice>
              <mc:Fallback>
                <p:oleObj name="Equation" r:id="rId3" imgW="3263900" imgH="2057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1336675"/>
                        <a:ext cx="7612062" cy="479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日期占位符 3">
            <a:extLst>
              <a:ext uri="{FF2B5EF4-FFF2-40B4-BE49-F238E27FC236}">
                <a16:creationId xmlns:a16="http://schemas.microsoft.com/office/drawing/2014/main" id="{BEB0E900-1D39-465B-9AD7-530F29C754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0291" name="灯片编号占位符 5">
            <a:extLst>
              <a:ext uri="{FF2B5EF4-FFF2-40B4-BE49-F238E27FC236}">
                <a16:creationId xmlns:a16="http://schemas.microsoft.com/office/drawing/2014/main" id="{4C35245B-F106-418C-82D4-4F14CB583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754B1B-5BB7-40F0-BB87-B62F2C435BC3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F5A7398A-C986-4EEF-B191-2DD31E21005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The Kernels for 2-D Fourier Transform</a:t>
            </a:r>
          </a:p>
        </p:txBody>
      </p:sp>
      <p:sp>
        <p:nvSpPr>
          <p:cNvPr id="140293" name="Rectangle 3">
            <a:extLst>
              <a:ext uri="{FF2B5EF4-FFF2-40B4-BE49-F238E27FC236}">
                <a16:creationId xmlns:a16="http://schemas.microsoft.com/office/drawing/2014/main" id="{5FDAFBD7-23A9-4C51-B07A-C4664C43932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</a:t>
            </a:r>
          </a:p>
        </p:txBody>
      </p:sp>
      <p:graphicFrame>
        <p:nvGraphicFramePr>
          <p:cNvPr id="226308" name="Object 4">
            <a:extLst>
              <a:ext uri="{FF2B5EF4-FFF2-40B4-BE49-F238E27FC236}">
                <a16:creationId xmlns:a16="http://schemas.microsoft.com/office/drawing/2014/main" id="{5A09C810-8BD9-42FF-AE67-9D4880C848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3325" y="1552575"/>
          <a:ext cx="5276850" cy="435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6" name="Equation" r:id="rId3" imgW="1905000" imgH="1574800" progId="Equation.DSMT4">
                  <p:embed/>
                </p:oleObj>
              </mc:Choice>
              <mc:Fallback>
                <p:oleObj name="Equation" r:id="rId3" imgW="1905000" imgH="1574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1552575"/>
                        <a:ext cx="5276850" cy="435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日期占位符 3">
            <a:extLst>
              <a:ext uri="{FF2B5EF4-FFF2-40B4-BE49-F238E27FC236}">
                <a16:creationId xmlns:a16="http://schemas.microsoft.com/office/drawing/2014/main" id="{1CB7A840-2BA6-490E-B0E3-754F894EC6D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1315" name="灯片编号占位符 5">
            <a:extLst>
              <a:ext uri="{FF2B5EF4-FFF2-40B4-BE49-F238E27FC236}">
                <a16:creationId xmlns:a16="http://schemas.microsoft.com/office/drawing/2014/main" id="{B73F3DAB-0E71-47A9-AB0D-4DE2935223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6EEAAF-42A4-45DD-B10B-30BB291BCD5F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27330" name="Rectangle 2">
            <a:extLst>
              <a:ext uri="{FF2B5EF4-FFF2-40B4-BE49-F238E27FC236}">
                <a16:creationId xmlns:a16="http://schemas.microsoft.com/office/drawing/2014/main" id="{FB4AB881-75D3-409C-A211-3CAA1674391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2-D Fourier Transform</a:t>
            </a:r>
          </a:p>
        </p:txBody>
      </p:sp>
      <p:sp>
        <p:nvSpPr>
          <p:cNvPr id="141317" name="Rectangle 3">
            <a:extLst>
              <a:ext uri="{FF2B5EF4-FFF2-40B4-BE49-F238E27FC236}">
                <a16:creationId xmlns:a16="http://schemas.microsoft.com/office/drawing/2014/main" id="{6C266912-CAAA-447F-9821-79C5FFCD9FCB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</a:t>
            </a:r>
          </a:p>
        </p:txBody>
      </p:sp>
      <p:graphicFrame>
        <p:nvGraphicFramePr>
          <p:cNvPr id="227332" name="Object 4">
            <a:extLst>
              <a:ext uri="{FF2B5EF4-FFF2-40B4-BE49-F238E27FC236}">
                <a16:creationId xmlns:a16="http://schemas.microsoft.com/office/drawing/2014/main" id="{9F5571C4-415A-40A6-BE9A-9DCDA25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1854200"/>
          <a:ext cx="7402513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0" name="Equation" r:id="rId3" imgW="2463800" imgH="1117600" progId="Equation.DSMT4">
                  <p:embed/>
                </p:oleObj>
              </mc:Choice>
              <mc:Fallback>
                <p:oleObj name="Equation" r:id="rId3" imgW="2463800" imgH="1117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54200"/>
                        <a:ext cx="7402513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日期占位符 3">
            <a:extLst>
              <a:ext uri="{FF2B5EF4-FFF2-40B4-BE49-F238E27FC236}">
                <a16:creationId xmlns:a16="http://schemas.microsoft.com/office/drawing/2014/main" id="{F3FDD159-159B-4417-BDA5-7818B4BEB4F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2339" name="灯片编号占位符 5">
            <a:extLst>
              <a:ext uri="{FF2B5EF4-FFF2-40B4-BE49-F238E27FC236}">
                <a16:creationId xmlns:a16="http://schemas.microsoft.com/office/drawing/2014/main" id="{951D473B-151F-4575-ACC0-B3B986286E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CD0097-C269-42DC-BD46-CEE14F237A0B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28354" name="Rectangle 2">
            <a:extLst>
              <a:ext uri="{FF2B5EF4-FFF2-40B4-BE49-F238E27FC236}">
                <a16:creationId xmlns:a16="http://schemas.microsoft.com/office/drawing/2014/main" id="{148F9916-14B3-4CD0-90B4-8BACDE79BC0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Probabilistic Methods</a:t>
            </a:r>
          </a:p>
        </p:txBody>
      </p:sp>
      <p:graphicFrame>
        <p:nvGraphicFramePr>
          <p:cNvPr id="142341" name="Object 5">
            <a:extLst>
              <a:ext uri="{FF2B5EF4-FFF2-40B4-BE49-F238E27FC236}">
                <a16:creationId xmlns:a16="http://schemas.microsoft.com/office/drawing/2014/main" id="{189A8879-ED32-4402-AE68-9AABC8F28F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975" y="1346200"/>
          <a:ext cx="7900988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7" name="Equation" r:id="rId3" imgW="4305300" imgH="1320800" progId="Equation.DSMT4">
                  <p:embed/>
                </p:oleObj>
              </mc:Choice>
              <mc:Fallback>
                <p:oleObj name="Equation" r:id="rId3" imgW="4305300" imgH="1320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1346200"/>
                        <a:ext cx="7900988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8" name="Object 6">
            <a:extLst>
              <a:ext uri="{FF2B5EF4-FFF2-40B4-BE49-F238E27FC236}">
                <a16:creationId xmlns:a16="http://schemas.microsoft.com/office/drawing/2014/main" id="{73D518F3-CA53-4498-B101-97ED8FFCD3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5963" y="3859213"/>
          <a:ext cx="17970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8" name="Equation" r:id="rId5" imgW="736600" imgH="431800" progId="Equation.DSMT4">
                  <p:embed/>
                </p:oleObj>
              </mc:Choice>
              <mc:Fallback>
                <p:oleObj name="Equation" r:id="rId5" imgW="7366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3859213"/>
                        <a:ext cx="179705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9" name="Object 7">
            <a:extLst>
              <a:ext uri="{FF2B5EF4-FFF2-40B4-BE49-F238E27FC236}">
                <a16:creationId xmlns:a16="http://schemas.microsoft.com/office/drawing/2014/main" id="{31B87C61-2F4E-4C3D-AE51-B5D1FA69AA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325" y="4997450"/>
          <a:ext cx="484822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9" name="Equation" r:id="rId7" imgW="2514600" imgH="660400" progId="Equation.DSMT4">
                  <p:embed/>
                </p:oleObj>
              </mc:Choice>
              <mc:Fallback>
                <p:oleObj name="Equation" r:id="rId7" imgW="2514600" imgH="660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4997450"/>
                        <a:ext cx="4848225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8D80B778-C2C2-4F84-BB4A-08700BEE693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2181E2B5-DFB6-46C3-A3D7-C18EE4ACA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512D29-6663-4A5A-A329-E02EE5AB0616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1440C7CF-2C13-4BBA-AE3E-D81D407F337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作业模板示例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C0E5F-BD5B-4A95-B60F-96CFB5F3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7414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日期占位符 3">
            <a:extLst>
              <a:ext uri="{FF2B5EF4-FFF2-40B4-BE49-F238E27FC236}">
                <a16:creationId xmlns:a16="http://schemas.microsoft.com/office/drawing/2014/main" id="{18CF72B0-C477-4D18-BCC2-F169EF8B1B0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3363" name="灯片编号占位符 5">
            <a:extLst>
              <a:ext uri="{FF2B5EF4-FFF2-40B4-BE49-F238E27FC236}">
                <a16:creationId xmlns:a16="http://schemas.microsoft.com/office/drawing/2014/main" id="{336912DC-C405-4B60-8D44-03A00FB4D8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4AF918-CB0A-4927-BFB1-ABABB2B9888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8B7EF1B6-ED7C-4B5B-88BF-0D361AFFE82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Probabilistic Methods</a:t>
            </a:r>
          </a:p>
        </p:txBody>
      </p:sp>
      <p:graphicFrame>
        <p:nvGraphicFramePr>
          <p:cNvPr id="229382" name="Object 6">
            <a:extLst>
              <a:ext uri="{FF2B5EF4-FFF2-40B4-BE49-F238E27FC236}">
                <a16:creationId xmlns:a16="http://schemas.microsoft.com/office/drawing/2014/main" id="{349E863E-C7AC-410A-AEE8-5846DFA0D0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000" y="1520825"/>
          <a:ext cx="62992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9" name="Equation" r:id="rId3" imgW="2578100" imgH="660400" progId="Equation.DSMT4">
                  <p:embed/>
                </p:oleObj>
              </mc:Choice>
              <mc:Fallback>
                <p:oleObj name="Equation" r:id="rId3" imgW="2578100" imgH="660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1520825"/>
                        <a:ext cx="6299200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3" name="Object 7">
            <a:extLst>
              <a:ext uri="{FF2B5EF4-FFF2-40B4-BE49-F238E27FC236}">
                <a16:creationId xmlns:a16="http://schemas.microsoft.com/office/drawing/2014/main" id="{F4B6FB96-2476-4C77-9D95-5F76E1198224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665163" y="3592513"/>
          <a:ext cx="6567487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0" name="Equation" r:id="rId5" imgW="2794000" imgH="685800" progId="Equation.DSMT4">
                  <p:embed/>
                </p:oleObj>
              </mc:Choice>
              <mc:Fallback>
                <p:oleObj name="Equation" r:id="rId5" imgW="2794000" imgH="685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3592513"/>
                        <a:ext cx="6567487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日期占位符 4">
            <a:extLst>
              <a:ext uri="{FF2B5EF4-FFF2-40B4-BE49-F238E27FC236}">
                <a16:creationId xmlns:a16="http://schemas.microsoft.com/office/drawing/2014/main" id="{9F07AC40-610D-441E-98EC-A1B624B130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4387" name="灯片编号占位符 6">
            <a:extLst>
              <a:ext uri="{FF2B5EF4-FFF2-40B4-BE49-F238E27FC236}">
                <a16:creationId xmlns:a16="http://schemas.microsoft.com/office/drawing/2014/main" id="{6B725B44-80B1-4822-A7FD-9CFBE343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4FD014-2A4B-4C78-B113-B8F7B3F1560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4B91EED5-FDC3-4C17-96C3-08C09F2DECF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Example: Comparison of Standard Deviation Values</a:t>
            </a:r>
          </a:p>
        </p:txBody>
      </p:sp>
      <p:graphicFrame>
        <p:nvGraphicFramePr>
          <p:cNvPr id="144389" name="Object 6">
            <a:extLst>
              <a:ext uri="{FF2B5EF4-FFF2-40B4-BE49-F238E27FC236}">
                <a16:creationId xmlns:a16="http://schemas.microsoft.com/office/drawing/2014/main" id="{ADF53241-448A-4E78-AB26-BF9CF3866DF5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3960813" y="5235575"/>
          <a:ext cx="138271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6" name="Equation" r:id="rId3" imgW="571004" imgH="177646" progId="Equation.DSMT4">
                  <p:embed/>
                </p:oleObj>
              </mc:Choice>
              <mc:Fallback>
                <p:oleObj name="Equation" r:id="rId3" imgW="571004" imgH="177646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813" y="5235575"/>
                        <a:ext cx="1382712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390" name="Picture 4">
            <a:extLst>
              <a:ext uri="{FF2B5EF4-FFF2-40B4-BE49-F238E27FC236}">
                <a16:creationId xmlns:a16="http://schemas.microsoft.com/office/drawing/2014/main" id="{E3ABE896-3865-4FA9-89A5-49C0362F331A}"/>
              </a:ext>
            </a:extLst>
          </p:cNvPr>
          <p:cNvPicPr>
            <a:picLocks noChangeAspect="1" noChangeArrowheads="1"/>
          </p:cNvPicPr>
          <p:nvPr>
            <p:ph type="body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00" y="2425700"/>
            <a:ext cx="9093200" cy="2589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44391" name="Object 5">
            <a:extLst>
              <a:ext uri="{FF2B5EF4-FFF2-40B4-BE49-F238E27FC236}">
                <a16:creationId xmlns:a16="http://schemas.microsoft.com/office/drawing/2014/main" id="{38FA0F54-E43E-4F74-9311-78F13732D2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625" y="5210175"/>
          <a:ext cx="14827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7" name="Equation" r:id="rId6" imgW="545626" imgH="177646" progId="Equation.DSMT4">
                  <p:embed/>
                </p:oleObj>
              </mc:Choice>
              <mc:Fallback>
                <p:oleObj name="Equation" r:id="rId6" imgW="545626" imgH="17764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5210175"/>
                        <a:ext cx="14827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2" name="Object 8">
            <a:extLst>
              <a:ext uri="{FF2B5EF4-FFF2-40B4-BE49-F238E27FC236}">
                <a16:creationId xmlns:a16="http://schemas.microsoft.com/office/drawing/2014/main" id="{7BA8FA1E-9628-4847-A828-4C89FD801357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6983413" y="5205413"/>
          <a:ext cx="14017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8" name="Equation" r:id="rId8" imgW="571004" imgH="177646" progId="Equation.DSMT4">
                  <p:embed/>
                </p:oleObj>
              </mc:Choice>
              <mc:Fallback>
                <p:oleObj name="Equation" r:id="rId8" imgW="571004" imgH="177646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413" y="5205413"/>
                        <a:ext cx="1401762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>
            <a:extLst>
              <a:ext uri="{FF2B5EF4-FFF2-40B4-BE49-F238E27FC236}">
                <a16:creationId xmlns:a16="http://schemas.microsoft.com/office/drawing/2014/main" id="{8D80B778-C2C2-4F84-BB4A-08700BEE693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2181E2B5-DFB6-46C3-A3D7-C18EE4ACA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512D29-6663-4A5A-A329-E02EE5AB0616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1440C7CF-2C13-4BBA-AE3E-D81D407F337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C0E5F-BD5B-4A95-B60F-96CFB5F3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E33CCA-0585-4231-8AF0-7A25E12C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4" y="0"/>
            <a:ext cx="5614219" cy="68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60633-4375-405A-9C22-25B739A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作业评分评语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7D454-B173-49AC-B362-6199D51C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AutoNum type="arabicPeriod"/>
            </a:pPr>
            <a:r>
              <a:rPr lang="zh-CN" altLang="en-US" sz="2800" dirty="0"/>
              <a:t>表达简洁独特 （非常、较、不、有创意）</a:t>
            </a:r>
            <a:endParaRPr lang="en-US" altLang="zh-CN" sz="2800" dirty="0"/>
          </a:p>
          <a:p>
            <a:pPr marL="385763" indent="-385763">
              <a:buAutoNum type="arabicPeriod"/>
            </a:pPr>
            <a:endParaRPr lang="en-US" altLang="zh-CN" sz="2800" dirty="0"/>
          </a:p>
          <a:p>
            <a:pPr marL="385763" indent="-385763">
              <a:buAutoNum type="arabicPeriod"/>
            </a:pPr>
            <a:r>
              <a:rPr lang="zh-CN" altLang="en-US" sz="2800" dirty="0"/>
              <a:t>内容完整性（完、不完整</a:t>
            </a:r>
            <a:r>
              <a:rPr lang="en-US" altLang="zh-CN" sz="2800" dirty="0"/>
              <a:t>)</a:t>
            </a:r>
          </a:p>
          <a:p>
            <a:pPr marL="385763" indent="-385763">
              <a:buAutoNum type="arabicPeriod"/>
            </a:pPr>
            <a:endParaRPr lang="en-US" altLang="zh-CN" sz="2800" dirty="0"/>
          </a:p>
          <a:p>
            <a:pPr marL="385763" indent="-385763">
              <a:buAutoNum type="arabicPeriod"/>
            </a:pPr>
            <a:r>
              <a:rPr lang="zh-CN" altLang="en-US" sz="2800" dirty="0"/>
              <a:t>正确性      （完全，部分，不）</a:t>
            </a:r>
            <a:endParaRPr lang="en-US" altLang="zh-CN" sz="2800" dirty="0"/>
          </a:p>
          <a:p>
            <a:pPr marL="385763" indent="-385763">
              <a:buAutoNum type="arabicPeriod"/>
            </a:pPr>
            <a:endParaRPr lang="en-US" altLang="zh-CN" sz="2800" dirty="0"/>
          </a:p>
          <a:p>
            <a:pPr marL="385763" indent="-385763">
              <a:buFont typeface="Arial" panose="020B0604020202020204" pitchFamily="34" charset="0"/>
              <a:buAutoNum type="arabicPeriod"/>
            </a:pPr>
            <a:r>
              <a:rPr lang="zh-CN" altLang="en-US" sz="2800" dirty="0"/>
              <a:t>禁止直接抄袭，判定抄袭后，直接判定</a:t>
            </a:r>
            <a:r>
              <a:rPr lang="en-US" altLang="zh-CN" sz="2800" dirty="0"/>
              <a:t>0</a:t>
            </a:r>
            <a:r>
              <a:rPr lang="zh-CN" altLang="en-US" sz="2800" dirty="0"/>
              <a:t>分（是，不）</a:t>
            </a:r>
            <a:endParaRPr lang="en-US" altLang="zh-CN" sz="2800" dirty="0"/>
          </a:p>
          <a:p>
            <a:pPr marL="385763" indent="-385763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7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60633-4375-405A-9C22-25B739A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作业评分每一项占比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7D454-B173-49AC-B362-6199D51C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．问题：</a:t>
            </a: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．方案</a:t>
            </a:r>
            <a:r>
              <a:rPr 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(30%)</a:t>
            </a: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步骤：</a:t>
            </a: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结果验证</a:t>
            </a:r>
            <a:r>
              <a:rPr 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(30%)</a:t>
            </a: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验证方法：</a:t>
            </a: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结果：</a:t>
            </a: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  </a:t>
            </a:r>
            <a:r>
              <a:rPr 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结论</a:t>
            </a:r>
            <a:r>
              <a:rPr lang="en-US" alt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zh-CN" alt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(10%)</a:t>
            </a: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5.  </a:t>
            </a:r>
            <a:r>
              <a:rPr 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感悟</a:t>
            </a:r>
            <a:r>
              <a:rPr lang="en-US" alt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 (10%)</a:t>
            </a:r>
            <a:endParaRPr lang="en-US" sz="24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6.  </a:t>
            </a:r>
            <a:r>
              <a:rPr 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代码附录</a:t>
            </a:r>
            <a:r>
              <a:rPr 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：代码文件</a:t>
            </a:r>
            <a:r>
              <a:rPr lang="en-US" altLang="zh-CN" sz="24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(20%)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8230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60633-4375-405A-9C22-25B739A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作业每一部分评分标准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7D454-B173-49AC-B362-6199D51C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lang="zh-CN" alt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简洁独特性： （</a:t>
            </a:r>
            <a:r>
              <a:rPr lang="en-US" alt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30%</a:t>
            </a:r>
            <a:r>
              <a:rPr lang="zh-CN" alt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正确性：           （</a:t>
            </a:r>
            <a:r>
              <a:rPr lang="en-US" altLang="zh-CN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70%</a:t>
            </a:r>
            <a:r>
              <a:rPr lang="zh-CN" altLang="en-US" sz="24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现场分组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08933" y="1743943"/>
            <a:ext cx="8001599" cy="3151497"/>
          </a:xfrm>
        </p:spPr>
        <p:txBody>
          <a:bodyPr/>
          <a:lstStyle/>
          <a:p>
            <a:r>
              <a:rPr lang="en-US" altLang="zh-CN" sz="2400" dirty="0"/>
              <a:t> 5</a:t>
            </a:r>
            <a:r>
              <a:rPr lang="zh-CN" altLang="en-US" sz="2400" dirty="0"/>
              <a:t>人一组，共</a:t>
            </a:r>
            <a:r>
              <a:rPr lang="en-US" altLang="zh-CN" sz="2400" dirty="0"/>
              <a:t>6</a:t>
            </a:r>
            <a:r>
              <a:rPr lang="zh-CN" altLang="en-US" sz="2400" dirty="0"/>
              <a:t>组，每组一个组长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全班两个课代表，负责总体事情，每人负责半个学期</a:t>
            </a:r>
            <a:endParaRPr lang="en-US" altLang="zh-CN" sz="2400" dirty="0"/>
          </a:p>
          <a:p>
            <a:r>
              <a:rPr lang="zh-CN" altLang="en-US" sz="2400" dirty="0"/>
              <a:t> 互相交流讨论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组内作业互相检查、评分（评分按照评分标准），要有评分说明：正确性、简洁独特性、内容完整性、抄袭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组长将作业交课代表，课代表将作业给我并上传公示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5424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3">
            <a:extLst>
              <a:ext uri="{FF2B5EF4-FFF2-40B4-BE49-F238E27FC236}">
                <a16:creationId xmlns:a16="http://schemas.microsoft.com/office/drawing/2014/main" id="{3FE3AD95-31A3-4096-A188-220BBBABEB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6387" name="灯片编号占位符 5">
            <a:extLst>
              <a:ext uri="{FF2B5EF4-FFF2-40B4-BE49-F238E27FC236}">
                <a16:creationId xmlns:a16="http://schemas.microsoft.com/office/drawing/2014/main" id="{05330557-3BE6-4BAA-B6CB-135B7E804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253B91-6882-4982-AC75-784C2E0B7F78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0A73A16E-69D3-4730-B18E-77269707AC5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000"/>
              <a:t>Journals &amp; Conferences </a:t>
            </a:r>
            <a:br>
              <a:rPr lang="en-US" altLang="en-US" sz="4000"/>
            </a:br>
            <a:r>
              <a:rPr lang="en-US" altLang="en-US" sz="4000"/>
              <a:t>in Image Processing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D478ABB-6311-45AF-B138-8FF12D3C922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/>
              <a:t>  </a:t>
            </a:r>
            <a:r>
              <a:rPr lang="en-US" altLang="en-US" sz="2800">
                <a:effectLst/>
              </a:rPr>
              <a:t>Journals: 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IEEE T IMAGE PROCESSING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</a:rPr>
              <a:t>      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IEEE T MEDICAL IMAGING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INTL J COMP. VISION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IEEE T PATTERN ANALYSIS MACHINE INTELLIGENCE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PATTERN RECOGNITION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COMP. VISION AND IMAGE UNDERSTANDING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IMAGE AND VISION COMPUTING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</a:rPr>
              <a:t>      … …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>
                <a:effectLst/>
              </a:rPr>
              <a:t> Conferences: 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CVPR: Comp. Vision and Pattern Recognition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— 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ICCV: Intl Conf on Computer Vision</a:t>
            </a:r>
            <a:r>
              <a:rPr lang="en-US" altLang="en-US" sz="1400"/>
              <a:t> </a:t>
            </a:r>
            <a:endParaRPr lang="en-US" altLang="en-US" sz="1400" b="1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</a:rPr>
              <a:t>      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ACM Multimedia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ICIP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</a:rPr>
              <a:t>      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—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 SPIE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</a:rPr>
              <a:t>    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— 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ECCV: European Conf on Computer Vision</a:t>
            </a:r>
            <a:r>
              <a:rPr lang="en-US" altLang="en-US" sz="1400" b="1">
                <a:effectLst/>
              </a:rPr>
              <a:t> 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effectLst/>
              </a:rPr>
              <a:t>      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—</a:t>
            </a:r>
            <a:r>
              <a:rPr lang="en-US" altLang="en-US" sz="1400" b="1">
                <a:effectLst/>
              </a:rPr>
              <a:t> </a:t>
            </a:r>
            <a:r>
              <a:rPr lang="en-US" altLang="en-US" sz="1400" b="1">
                <a:solidFill>
                  <a:srgbClr val="339933"/>
                </a:solidFill>
                <a:effectLst/>
              </a:rPr>
              <a:t>CAIP: Intl Conf on Comp. Analysis of Images and Patterns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</a:rPr>
              <a:t>      … … 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US" altLang="en-US" sz="1400" b="1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US" altLang="en-US" sz="14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US" altLang="en-US" sz="1400" b="1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US" altLang="en-US" sz="14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US" altLang="en-US" sz="2000">
              <a:effectLst/>
            </a:endParaRPr>
          </a:p>
          <a:p>
            <a:pPr lvl="2" eaLnBrk="1" hangingPunct="1">
              <a:lnSpc>
                <a:spcPct val="80000"/>
              </a:lnSpc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lvl="1" eaLnBrk="1" hangingPunct="1">
              <a:lnSpc>
                <a:spcPct val="80000"/>
              </a:lnSpc>
              <a:buClr>
                <a:srgbClr val="FF9933"/>
              </a:buClr>
              <a:buFontTx/>
              <a:buChar char="•"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en-US" sz="2400">
              <a:effectLst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800">
              <a:effectLst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en-US" sz="2400"/>
          </a:p>
          <a:p>
            <a:pPr lvl="1" eaLnBrk="1" hangingPunct="1">
              <a:lnSpc>
                <a:spcPct val="80000"/>
              </a:lnSpc>
              <a:defRPr/>
            </a:pP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>
            <a:extLst>
              <a:ext uri="{FF2B5EF4-FFF2-40B4-BE49-F238E27FC236}">
                <a16:creationId xmlns:a16="http://schemas.microsoft.com/office/drawing/2014/main" id="{77DFDB55-F556-4359-9B22-5627B0A551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339" name="灯片编号占位符 5">
            <a:extLst>
              <a:ext uri="{FF2B5EF4-FFF2-40B4-BE49-F238E27FC236}">
                <a16:creationId xmlns:a16="http://schemas.microsoft.com/office/drawing/2014/main" id="{2CBFD5BE-8161-41DE-B863-A0A649A40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DF18D-FE4A-4D31-BB43-FA6246859D3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833575C4-FCC4-4BEE-BC0F-941AFCA84CF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课程网站</a:t>
            </a:r>
            <a:endParaRPr lang="en-US" altLang="en-US" dirty="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55DAD07-4D57-4054-A44B-E60622C5045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/>
              <a:t> </a:t>
            </a:r>
            <a:r>
              <a:rPr lang="en-US" altLang="en-US" dirty="0">
                <a:effectLst/>
                <a:hlinkClick r:id="rId2"/>
              </a:rPr>
              <a:t>https://github.com/jinqijinqi/image-processing-course</a:t>
            </a:r>
            <a:endParaRPr lang="en-US" altLang="en-US" dirty="0">
              <a:effectLst/>
            </a:endParaRPr>
          </a:p>
          <a:p>
            <a:pPr marL="0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dirty="0">
              <a:effectLst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altLang="en-US" dirty="0">
              <a:effectLst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0F5753-35D0-4B66-A80F-DF538F91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47" y="2982759"/>
            <a:ext cx="6646607" cy="37387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>
            <a:extLst>
              <a:ext uri="{FF2B5EF4-FFF2-40B4-BE49-F238E27FC236}">
                <a16:creationId xmlns:a16="http://schemas.microsoft.com/office/drawing/2014/main" id="{9AF00DE4-2F19-4B67-91F7-9D6773A12DC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7411" name="灯片编号占位符 5">
            <a:extLst>
              <a:ext uri="{FF2B5EF4-FFF2-40B4-BE49-F238E27FC236}">
                <a16:creationId xmlns:a16="http://schemas.microsoft.com/office/drawing/2014/main" id="{0C1F4A1F-FE62-4DEE-BCE8-3B415104E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2FCA74-E009-49D6-934F-14EEC1BEC4C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C30F1132-AE8A-4701-82A8-60D9B64F2E6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A5CC162F-8B24-4B11-AA10-59B935C0F0D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/>
              <a:t>  </a:t>
            </a:r>
            <a:r>
              <a:rPr lang="en-US" altLang="en-US" sz="2400">
                <a:effectLst/>
              </a:rPr>
              <a:t>What is Digital Image Processing?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r>
              <a:rPr lang="en-US" altLang="en-US" sz="18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Digital Image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— a two-dimensional function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    </a:t>
            </a:r>
            <a:r>
              <a:rPr lang="en-US" altLang="en-US" sz="1400" b="1" i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x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and </a:t>
            </a:r>
            <a:r>
              <a:rPr lang="en-US" altLang="en-US" sz="1400" b="1" i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y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are spatial coordinates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    The amplitude of </a:t>
            </a:r>
            <a:r>
              <a:rPr lang="en-US" altLang="en-US" sz="1400" b="1" i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f  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is called </a:t>
            </a:r>
            <a:r>
              <a:rPr lang="en-US" altLang="en-US" sz="18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intensity 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or</a:t>
            </a:r>
            <a:r>
              <a:rPr lang="en-US" altLang="en-US" sz="18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gray level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at the point (x, y)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400" b="1">
              <a:solidFill>
                <a:srgbClr val="339933"/>
              </a:solidFill>
              <a:effectLst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r>
              <a:rPr lang="en-US" altLang="en-US" sz="18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Digital Image Processing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— process digital images by means of computer, it covers low-, mid-, and high-level processes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low-level: inputs and outputs are images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mid-level: outputs are attributes extracted from input images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high-level: an ensemble of recognition of individual objects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400" b="1">
              <a:solidFill>
                <a:srgbClr val="339933"/>
              </a:solidFill>
              <a:effectLst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r>
              <a:rPr lang="en-US" altLang="en-US" sz="18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Pixel</a:t>
            </a: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4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 — the elements of a digital image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4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400" b="1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4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000">
              <a:effectLst/>
            </a:endParaRPr>
          </a:p>
          <a:p>
            <a:pPr lvl="2" eaLnBrk="1" hangingPunct="1">
              <a:lnSpc>
                <a:spcPct val="90000"/>
              </a:lnSpc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Tx/>
              <a:buChar char="•"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/>
          </a:p>
        </p:txBody>
      </p:sp>
      <p:graphicFrame>
        <p:nvGraphicFramePr>
          <p:cNvPr id="17414" name="Object 5">
            <a:extLst>
              <a:ext uri="{FF2B5EF4-FFF2-40B4-BE49-F238E27FC236}">
                <a16:creationId xmlns:a16="http://schemas.microsoft.com/office/drawing/2014/main" id="{A1EF2AAA-B01E-4547-BAA0-E09B35F49C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9025" y="2474913"/>
          <a:ext cx="9969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3" imgW="482391" imgH="203112" progId="Equation.DSMT4">
                  <p:embed/>
                </p:oleObj>
              </mc:Choice>
              <mc:Fallback>
                <p:oleObj name="Equation" r:id="rId3" imgW="482391" imgH="20311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025" y="2474913"/>
                        <a:ext cx="9969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3">
            <a:extLst>
              <a:ext uri="{FF2B5EF4-FFF2-40B4-BE49-F238E27FC236}">
                <a16:creationId xmlns:a16="http://schemas.microsoft.com/office/drawing/2014/main" id="{BD4E9C0C-EC98-4946-B35C-47BC768900D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8435" name="灯片编号占位符 5">
            <a:extLst>
              <a:ext uri="{FF2B5EF4-FFF2-40B4-BE49-F238E27FC236}">
                <a16:creationId xmlns:a16="http://schemas.microsoft.com/office/drawing/2014/main" id="{0FD5F293-73BE-40F6-9FD1-3EB69C9DA7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28F539-4A32-45AA-8351-687F649B82EB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C9C7653A-C9B0-408B-8300-6AA7FF8A345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000"/>
              <a:t>Origins of Digital Image Processing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6AC83567-946B-40DC-BFA9-9A4C5DF3318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3865DF37-ED96-463F-BF94-563D9B9D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789113"/>
            <a:ext cx="5607050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47022B0A-EC5F-4FE3-904C-42676DDC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1751013"/>
            <a:ext cx="2674938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32" name="AutoShape 8">
            <a:extLst>
              <a:ext uri="{FF2B5EF4-FFF2-40B4-BE49-F238E27FC236}">
                <a16:creationId xmlns:a16="http://schemas.microsoft.com/office/drawing/2014/main" id="{99314078-B37B-43A0-9098-72A8DF91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4757738"/>
            <a:ext cx="2743200" cy="1928812"/>
          </a:xfrm>
          <a:prstGeom prst="wedgeRoundRectCallout">
            <a:avLst>
              <a:gd name="adj1" fmla="val -61981"/>
              <a:gd name="adj2" fmla="val -4316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Sent by submarine cable between London and New York, the transportation time was reduced to less than three hours from more than a 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>
            <a:extLst>
              <a:ext uri="{FF2B5EF4-FFF2-40B4-BE49-F238E27FC236}">
                <a16:creationId xmlns:a16="http://schemas.microsoft.com/office/drawing/2014/main" id="{1A70CB79-5BFB-4714-BC61-FF4F46D1380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9459" name="灯片编号占位符 5">
            <a:extLst>
              <a:ext uri="{FF2B5EF4-FFF2-40B4-BE49-F238E27FC236}">
                <a16:creationId xmlns:a16="http://schemas.microsoft.com/office/drawing/2014/main" id="{78361E80-69A3-42CE-898B-1BA7985CC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E867C8-DEAC-4A09-8AA5-834CE30A97C9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D8E334C-0EE7-4CAB-BD3E-A40B7AF9E2F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000"/>
              <a:t>Origins of Digital Image Processing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573046A-BE96-4DA4-8C58-B730447A9251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19462" name="Picture 8">
            <a:extLst>
              <a:ext uri="{FF2B5EF4-FFF2-40B4-BE49-F238E27FC236}">
                <a16:creationId xmlns:a16="http://schemas.microsoft.com/office/drawing/2014/main" id="{55C9A472-2F94-42A2-8EAF-DEDA9AED2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535113"/>
            <a:ext cx="4765675" cy="455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9">
            <a:extLst>
              <a:ext uri="{FF2B5EF4-FFF2-40B4-BE49-F238E27FC236}">
                <a16:creationId xmlns:a16="http://schemas.microsoft.com/office/drawing/2014/main" id="{81A03E99-2574-4189-B45A-0A6D9304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3" y="1582738"/>
            <a:ext cx="2312987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3">
            <a:extLst>
              <a:ext uri="{FF2B5EF4-FFF2-40B4-BE49-F238E27FC236}">
                <a16:creationId xmlns:a16="http://schemas.microsoft.com/office/drawing/2014/main" id="{CF1B0A68-E926-4D3C-9CA8-1DA3EB9C897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20483" name="灯片编号占位符 5">
            <a:extLst>
              <a:ext uri="{FF2B5EF4-FFF2-40B4-BE49-F238E27FC236}">
                <a16:creationId xmlns:a16="http://schemas.microsoft.com/office/drawing/2014/main" id="{6D1AF662-30BB-49B1-9BB2-32AE3E2C28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322293-E5FE-4566-90F0-732FDFCE25D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961B590-268C-43A8-9781-1CFAB477C8D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Sources for Images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370F870D-913A-4147-B8DC-A6363015093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800"/>
              <a:t>  Electromagnetic (EM) energy spectrum</a:t>
            </a:r>
          </a:p>
          <a:p>
            <a:pPr eaLnBrk="1" hangingPunct="1">
              <a:defRPr/>
            </a:pPr>
            <a:r>
              <a:rPr lang="en-US" altLang="en-US" sz="2800"/>
              <a:t>  Acoustic</a:t>
            </a:r>
          </a:p>
          <a:p>
            <a:pPr eaLnBrk="1" hangingPunct="1">
              <a:defRPr/>
            </a:pPr>
            <a:r>
              <a:rPr lang="en-US" altLang="en-US" sz="2800"/>
              <a:t>  Ultrasonic</a:t>
            </a:r>
          </a:p>
          <a:p>
            <a:pPr eaLnBrk="1" hangingPunct="1">
              <a:defRPr/>
            </a:pPr>
            <a:r>
              <a:rPr lang="en-US" altLang="en-US" sz="2800"/>
              <a:t>  Electronic</a:t>
            </a:r>
          </a:p>
          <a:p>
            <a:pPr eaLnBrk="1" hangingPunct="1">
              <a:defRPr/>
            </a:pPr>
            <a:r>
              <a:rPr lang="en-US" altLang="en-US" sz="2800"/>
              <a:t>  Synthetic images produced by computer</a:t>
            </a:r>
          </a:p>
          <a:p>
            <a:pPr eaLnBrk="1" hangingPunct="1">
              <a:defRPr/>
            </a:pPr>
            <a:endParaRPr lang="en-US" altLang="en-US" sz="2800" b="1">
              <a:solidFill>
                <a:srgbClr val="339933"/>
              </a:solidFill>
              <a:effectLst/>
              <a:cs typeface="Tahoma" panose="020B060403050404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3">
            <a:extLst>
              <a:ext uri="{FF2B5EF4-FFF2-40B4-BE49-F238E27FC236}">
                <a16:creationId xmlns:a16="http://schemas.microsoft.com/office/drawing/2014/main" id="{FA99F991-F35D-4B92-B736-B2B2B9A57B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21507" name="灯片编号占位符 5">
            <a:extLst>
              <a:ext uri="{FF2B5EF4-FFF2-40B4-BE49-F238E27FC236}">
                <a16:creationId xmlns:a16="http://schemas.microsoft.com/office/drawing/2014/main" id="{CF854339-AC38-4056-BC16-966FAA8F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64D965-C385-4DFF-9861-5778847872A3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70795B1E-DC33-4D7C-AC99-C464885CC2D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600"/>
              <a:t>Electromagnetic (EM) energy spectrum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5F47D8C6-FA36-4C03-B0BC-363B7B6E302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4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400" b="1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4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000">
              <a:effectLst/>
            </a:endParaRPr>
          </a:p>
          <a:p>
            <a:pPr lvl="2" eaLnBrk="1" hangingPunct="1">
              <a:lnSpc>
                <a:spcPct val="90000"/>
              </a:lnSpc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Tx/>
              <a:buChar char="•"/>
              <a:defRPr/>
            </a:pPr>
            <a:endParaRPr lang="en-US" altLang="en-US" sz="2000">
              <a:solidFill>
                <a:srgbClr val="339933"/>
              </a:solidFill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/>
          </a:p>
        </p:txBody>
      </p:sp>
      <p:pic>
        <p:nvPicPr>
          <p:cNvPr id="21510" name="Picture 5">
            <a:extLst>
              <a:ext uri="{FF2B5EF4-FFF2-40B4-BE49-F238E27FC236}">
                <a16:creationId xmlns:a16="http://schemas.microsoft.com/office/drawing/2014/main" id="{4DBF988C-DBD8-443C-84AD-3C43848E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479550"/>
            <a:ext cx="8550275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Text Box 6">
            <a:extLst>
              <a:ext uri="{FF2B5EF4-FFF2-40B4-BE49-F238E27FC236}">
                <a16:creationId xmlns:a16="http://schemas.microsoft.com/office/drawing/2014/main" id="{3A4D323A-7D75-4A26-83AD-3A14E9973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227388"/>
            <a:ext cx="7981950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/>
              <a:t>Major uses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" b="1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Gamma-ray imaging</a:t>
            </a:r>
            <a:r>
              <a:rPr lang="en-US" altLang="en-US" sz="1600"/>
              <a:t>: nuclear medicine and astronomical observations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X-rays</a:t>
            </a:r>
            <a:r>
              <a:rPr lang="en-US" altLang="en-US" sz="1600"/>
              <a:t>: medical diagnostics, industry, and astronomy, etc.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Ultraviolet</a:t>
            </a:r>
            <a:r>
              <a:rPr lang="en-US" altLang="en-US" sz="1600"/>
              <a:t>: lithography, industrial inspection, microscopy, lasers, biological imaging,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and astronomical observations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Visible and infrared bands</a:t>
            </a:r>
            <a:r>
              <a:rPr lang="en-US" altLang="en-US" sz="1600"/>
              <a:t>: light microscopy, astronomy, remote sensing, industry,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and law enforcement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Microwave band</a:t>
            </a:r>
            <a:r>
              <a:rPr lang="en-US" altLang="en-US" sz="1600"/>
              <a:t>: radar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Radio band</a:t>
            </a:r>
            <a:r>
              <a:rPr lang="en-US" altLang="en-US" sz="1600"/>
              <a:t>: medicine (such as MRI) and astronomy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3">
            <a:extLst>
              <a:ext uri="{FF2B5EF4-FFF2-40B4-BE49-F238E27FC236}">
                <a16:creationId xmlns:a16="http://schemas.microsoft.com/office/drawing/2014/main" id="{EE8A2DDD-25B4-4517-94EC-41C536481B2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22531" name="灯片编号占位符 5">
            <a:extLst>
              <a:ext uri="{FF2B5EF4-FFF2-40B4-BE49-F238E27FC236}">
                <a16:creationId xmlns:a16="http://schemas.microsoft.com/office/drawing/2014/main" id="{C84E06F9-4AC3-4765-9013-9DBCEF2F6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46E425-04DB-4BD5-BC05-E7DCD7ABF22B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16535D8-E186-467F-A487-3A03AE59C61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20002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Gama-Ray Imaging 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54EFA99A-B665-411E-8499-C69133629CE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22534" name="Picture 4">
            <a:extLst>
              <a:ext uri="{FF2B5EF4-FFF2-40B4-BE49-F238E27FC236}">
                <a16:creationId xmlns:a16="http://schemas.microsoft.com/office/drawing/2014/main" id="{FE0B5927-9816-41FF-B44D-36A410C9A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0">
            <a:extLst>
              <a:ext uri="{FF2B5EF4-FFF2-40B4-BE49-F238E27FC236}">
                <a16:creationId xmlns:a16="http://schemas.microsoft.com/office/drawing/2014/main" id="{CE92B33A-768A-4773-9B9D-28B90004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801688"/>
            <a:ext cx="4654550" cy="598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6" name="Picture 11">
            <a:extLst>
              <a:ext uri="{FF2B5EF4-FFF2-40B4-BE49-F238E27FC236}">
                <a16:creationId xmlns:a16="http://schemas.microsoft.com/office/drawing/2014/main" id="{99954C49-9170-4DFC-9E2D-7FC10DC8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757238"/>
            <a:ext cx="1874838" cy="61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占位符 3">
            <a:extLst>
              <a:ext uri="{FF2B5EF4-FFF2-40B4-BE49-F238E27FC236}">
                <a16:creationId xmlns:a16="http://schemas.microsoft.com/office/drawing/2014/main" id="{4B8A390F-17DF-4F59-9AFD-0F241A0D3C8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24579" name="灯片编号占位符 5">
            <a:extLst>
              <a:ext uri="{FF2B5EF4-FFF2-40B4-BE49-F238E27FC236}">
                <a16:creationId xmlns:a16="http://schemas.microsoft.com/office/drawing/2014/main" id="{937E58EF-F276-4137-A819-680FE68A23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D557AD-4467-448A-AB27-1D135A3FFB88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EE7F9F02-636C-49EE-8CBD-0DB6F36A628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20002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X-Ray Imaging 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9B36372-3553-472D-B91F-DCF016604DC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24582" name="Picture 4">
            <a:extLst>
              <a:ext uri="{FF2B5EF4-FFF2-40B4-BE49-F238E27FC236}">
                <a16:creationId xmlns:a16="http://schemas.microsoft.com/office/drawing/2014/main" id="{13D954C6-EDBE-4A36-A9F2-D2C9B7B7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>
            <a:extLst>
              <a:ext uri="{FF2B5EF4-FFF2-40B4-BE49-F238E27FC236}">
                <a16:creationId xmlns:a16="http://schemas.microsoft.com/office/drawing/2014/main" id="{C354C324-B76D-4F69-9055-8F20593B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612775"/>
            <a:ext cx="3603625" cy="534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2B670545-2F34-4DDB-A101-73E23481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978525"/>
            <a:ext cx="52800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3">
            <a:extLst>
              <a:ext uri="{FF2B5EF4-FFF2-40B4-BE49-F238E27FC236}">
                <a16:creationId xmlns:a16="http://schemas.microsoft.com/office/drawing/2014/main" id="{332D7B02-C125-4555-8005-AC1C4476C25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26627" name="灯片编号占位符 5">
            <a:extLst>
              <a:ext uri="{FF2B5EF4-FFF2-40B4-BE49-F238E27FC236}">
                <a16:creationId xmlns:a16="http://schemas.microsoft.com/office/drawing/2014/main" id="{44D5D910-C35C-4A64-AD6C-107B82EEB2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3B087D-8740-4AFC-8892-CB17D4BF211E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F5F6839-FA46-4F27-9097-31F71145ABA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20002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Ultraviolet Imaging 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CE680BBF-09F1-476C-8DEC-E1A9BDAE498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26630" name="Picture 7">
            <a:extLst>
              <a:ext uri="{FF2B5EF4-FFF2-40B4-BE49-F238E27FC236}">
                <a16:creationId xmlns:a16="http://schemas.microsoft.com/office/drawing/2014/main" id="{05F7834D-EDA0-4357-A713-38BBE7157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746125"/>
            <a:ext cx="4292600" cy="534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8">
            <a:extLst>
              <a:ext uri="{FF2B5EF4-FFF2-40B4-BE49-F238E27FC236}">
                <a16:creationId xmlns:a16="http://schemas.microsoft.com/office/drawing/2014/main" id="{19C507FC-953D-40C8-B4CD-3C7A173A4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1068388"/>
            <a:ext cx="2125663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3">
            <a:extLst>
              <a:ext uri="{FF2B5EF4-FFF2-40B4-BE49-F238E27FC236}">
                <a16:creationId xmlns:a16="http://schemas.microsoft.com/office/drawing/2014/main" id="{50BE5709-12B5-4881-86A4-AB4447BE4D8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28675" name="灯片编号占位符 5">
            <a:extLst>
              <a:ext uri="{FF2B5EF4-FFF2-40B4-BE49-F238E27FC236}">
                <a16:creationId xmlns:a16="http://schemas.microsoft.com/office/drawing/2014/main" id="{7DF08271-0408-4E22-BBAC-B5D16E5351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BC4B51-0837-49EA-8FF8-69C469EC058E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F4FCD821-455C-480E-821B-CAB06AE1797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20002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Light Microscopy Imaging 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FF15D06-75E4-4537-9378-115B1C0F93DB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28678" name="Picture 4">
            <a:extLst>
              <a:ext uri="{FF2B5EF4-FFF2-40B4-BE49-F238E27FC236}">
                <a16:creationId xmlns:a16="http://schemas.microsoft.com/office/drawing/2014/main" id="{355F263F-FE21-4FC3-8DE5-5E5FF972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8">
            <a:extLst>
              <a:ext uri="{FF2B5EF4-FFF2-40B4-BE49-F238E27FC236}">
                <a16:creationId xmlns:a16="http://schemas.microsoft.com/office/drawing/2014/main" id="{3165D85F-C384-47FD-8E5A-7DCF9C52F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5316538"/>
            <a:ext cx="6918325" cy="14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0" name="Picture 9">
            <a:extLst>
              <a:ext uri="{FF2B5EF4-FFF2-40B4-BE49-F238E27FC236}">
                <a16:creationId xmlns:a16="http://schemas.microsoft.com/office/drawing/2014/main" id="{33644376-A6E2-4CEC-A36E-F0443033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969963"/>
            <a:ext cx="4279900" cy="476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>
            <a:extLst>
              <a:ext uri="{FF2B5EF4-FFF2-40B4-BE49-F238E27FC236}">
                <a16:creationId xmlns:a16="http://schemas.microsoft.com/office/drawing/2014/main" id="{AB051DF1-42E6-4071-8272-EE12E6A13BC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30723" name="灯片编号占位符 5">
            <a:extLst>
              <a:ext uri="{FF2B5EF4-FFF2-40B4-BE49-F238E27FC236}">
                <a16:creationId xmlns:a16="http://schemas.microsoft.com/office/drawing/2014/main" id="{5BFD615E-505A-4383-A256-49F437D917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88E0B5-3370-4208-9D9F-52E8E8D2FCE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DF108E09-7285-487D-8A1E-4471120B85C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20002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Visual and Infrared Imaging 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C31083A3-D4F4-4BF3-9CDE-3642EB8A436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30726" name="Picture 7">
            <a:extLst>
              <a:ext uri="{FF2B5EF4-FFF2-40B4-BE49-F238E27FC236}">
                <a16:creationId xmlns:a16="http://schemas.microsoft.com/office/drawing/2014/main" id="{53C04E5F-AD4A-43E4-A127-C27A2AF0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098550"/>
            <a:ext cx="7735888" cy="417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7" name="Picture 8">
            <a:extLst>
              <a:ext uri="{FF2B5EF4-FFF2-40B4-BE49-F238E27FC236}">
                <a16:creationId xmlns:a16="http://schemas.microsoft.com/office/drawing/2014/main" id="{DCCCCD4E-FAD1-4742-BE41-DC81D10C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5205413"/>
            <a:ext cx="82565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>
            <a:extLst>
              <a:ext uri="{FF2B5EF4-FFF2-40B4-BE49-F238E27FC236}">
                <a16:creationId xmlns:a16="http://schemas.microsoft.com/office/drawing/2014/main" id="{77DFDB55-F556-4359-9B22-5627B0A551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339" name="灯片编号占位符 5">
            <a:extLst>
              <a:ext uri="{FF2B5EF4-FFF2-40B4-BE49-F238E27FC236}">
                <a16:creationId xmlns:a16="http://schemas.microsoft.com/office/drawing/2014/main" id="{2CBFD5BE-8161-41DE-B863-A0A649A40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DF18D-FE4A-4D31-BB43-FA6246859D3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833575C4-FCC4-4BEE-BC0F-941AFCA84CF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课程网站</a:t>
            </a:r>
            <a:endParaRPr lang="en-US" altLang="en-US" dirty="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55DAD07-4D57-4054-A44B-E60622C5045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>
                <a:effectLst/>
              </a:rPr>
              <a:t>相关资料及作业展示</a:t>
            </a:r>
            <a:endParaRPr lang="en-US" altLang="zh-CN" dirty="0">
              <a:effectLst/>
            </a:endParaRPr>
          </a:p>
          <a:p>
            <a:pPr marL="0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zh-CN" dirty="0">
              <a:effectLst/>
            </a:endParaRPr>
          </a:p>
          <a:p>
            <a:pPr marL="0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>
                <a:effectLst/>
              </a:rPr>
              <a:t>记忆 </a:t>
            </a:r>
            <a:endParaRPr lang="en-US" altLang="en-US" dirty="0">
              <a:effectLst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3876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3">
            <a:extLst>
              <a:ext uri="{FF2B5EF4-FFF2-40B4-BE49-F238E27FC236}">
                <a16:creationId xmlns:a16="http://schemas.microsoft.com/office/drawing/2014/main" id="{B7CE71F4-FDC8-44DC-819F-E8D74C2F8C5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32771" name="灯片编号占位符 5">
            <a:extLst>
              <a:ext uri="{FF2B5EF4-FFF2-40B4-BE49-F238E27FC236}">
                <a16:creationId xmlns:a16="http://schemas.microsoft.com/office/drawing/2014/main" id="{32576E51-0615-4D49-A4D1-99C47FA3F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CDE4E2-7271-4C8F-AB13-7C12E8F8640F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3B302922-B27F-4D0D-B3E0-FD058157C80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20002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Visual and Infrared Imaging 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D62C5DCE-5067-49AF-86ED-B7C25F9B43E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32774" name="Picture 7">
            <a:extLst>
              <a:ext uri="{FF2B5EF4-FFF2-40B4-BE49-F238E27FC236}">
                <a16:creationId xmlns:a16="http://schemas.microsoft.com/office/drawing/2014/main" id="{65DB94D5-5C8A-442A-967D-8ECF0359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270125"/>
            <a:ext cx="7578725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5" name="Picture 8">
            <a:extLst>
              <a:ext uri="{FF2B5EF4-FFF2-40B4-BE49-F238E27FC236}">
                <a16:creationId xmlns:a16="http://schemas.microsoft.com/office/drawing/2014/main" id="{B3790B26-0CEF-4A54-B103-B98C3C280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752475"/>
            <a:ext cx="1735138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>
            <a:extLst>
              <a:ext uri="{FF2B5EF4-FFF2-40B4-BE49-F238E27FC236}">
                <a16:creationId xmlns:a16="http://schemas.microsoft.com/office/drawing/2014/main" id="{49F2B9AC-EC17-4EBF-8E4C-30C75E6861B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34819" name="灯片编号占位符 5">
            <a:extLst>
              <a:ext uri="{FF2B5EF4-FFF2-40B4-BE49-F238E27FC236}">
                <a16:creationId xmlns:a16="http://schemas.microsoft.com/office/drawing/2014/main" id="{0CD6E83A-BF91-4378-92A9-12888CD3C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1327F5-F652-4C69-86A6-226778C26F5C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78A3F3F0-366D-408B-9E23-B1F86C71A8A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43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Infrared Satellite Imaging 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7C58B4CA-8100-41C7-A2F7-0A7311C81A2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34822" name="Picture 4">
            <a:extLst>
              <a:ext uri="{FF2B5EF4-FFF2-40B4-BE49-F238E27FC236}">
                <a16:creationId xmlns:a16="http://schemas.microsoft.com/office/drawing/2014/main" id="{2F9D474D-99B4-44F3-8595-7686C751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5">
            <a:extLst>
              <a:ext uri="{FF2B5EF4-FFF2-40B4-BE49-F238E27FC236}">
                <a16:creationId xmlns:a16="http://schemas.microsoft.com/office/drawing/2014/main" id="{F5A96405-CE8A-400D-9061-AB588FBC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1333500"/>
            <a:ext cx="9525000" cy="952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0" name="Text Box 6">
            <a:extLst>
              <a:ext uri="{FF2B5EF4-FFF2-40B4-BE49-F238E27FC236}">
                <a16:creationId xmlns:a16="http://schemas.microsoft.com/office/drawing/2014/main" id="{363D88CC-E0E6-4669-B9A4-09A86DB21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5765800"/>
            <a:ext cx="2152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chemeClr val="bg1"/>
                </a:solidFill>
              </a:rPr>
              <a:t>USA 1993</a:t>
            </a:r>
          </a:p>
        </p:txBody>
      </p:sp>
      <p:pic>
        <p:nvPicPr>
          <p:cNvPr id="98311" name="Picture 7">
            <a:extLst>
              <a:ext uri="{FF2B5EF4-FFF2-40B4-BE49-F238E27FC236}">
                <a16:creationId xmlns:a16="http://schemas.microsoft.com/office/drawing/2014/main" id="{AC7AE2B3-B7C7-403E-9D6C-239F8A6F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1333500"/>
            <a:ext cx="9525000" cy="952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2" name="Text Box 8">
            <a:extLst>
              <a:ext uri="{FF2B5EF4-FFF2-40B4-BE49-F238E27FC236}">
                <a16:creationId xmlns:a16="http://schemas.microsoft.com/office/drawing/2014/main" id="{B2F9B685-5670-4FEE-8B63-FCE4414BF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5761038"/>
            <a:ext cx="2152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chemeClr val="bg1"/>
                </a:solidFill>
              </a:rPr>
              <a:t>USA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0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8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9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/>
      <p:bldP spid="983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>
            <a:extLst>
              <a:ext uri="{FF2B5EF4-FFF2-40B4-BE49-F238E27FC236}">
                <a16:creationId xmlns:a16="http://schemas.microsoft.com/office/drawing/2014/main" id="{EC5A7335-033D-4E95-B437-444E2619B1B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36867" name="灯片编号占位符 5">
            <a:extLst>
              <a:ext uri="{FF2B5EF4-FFF2-40B4-BE49-F238E27FC236}">
                <a16:creationId xmlns:a16="http://schemas.microsoft.com/office/drawing/2014/main" id="{19B4A684-8C7F-4A61-A303-8D5DA8D42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96AE79-FF64-4641-8440-9A0F32F36233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CA8CDB66-6775-4900-9AB2-ED49B8FB9AB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43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Infrared Satellite Imaging 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4B8D07FC-454A-438B-8F0C-40F1FC540664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36870" name="Picture 9">
            <a:extLst>
              <a:ext uri="{FF2B5EF4-FFF2-40B4-BE49-F238E27FC236}">
                <a16:creationId xmlns:a16="http://schemas.microsoft.com/office/drawing/2014/main" id="{E041364C-865B-42E8-A09E-88DE6C68A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1047750"/>
            <a:ext cx="9525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2" name="Picture 10">
            <a:extLst>
              <a:ext uri="{FF2B5EF4-FFF2-40B4-BE49-F238E27FC236}">
                <a16:creationId xmlns:a16="http://schemas.microsoft.com/office/drawing/2014/main" id="{507B3A69-7801-44B9-A760-B42C2A8D3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1047750"/>
            <a:ext cx="9525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>
            <a:extLst>
              <a:ext uri="{FF2B5EF4-FFF2-40B4-BE49-F238E27FC236}">
                <a16:creationId xmlns:a16="http://schemas.microsoft.com/office/drawing/2014/main" id="{6EDACC18-F8DE-4B71-A72B-D6DFE2DACA3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38915" name="灯片编号占位符 5">
            <a:extLst>
              <a:ext uri="{FF2B5EF4-FFF2-40B4-BE49-F238E27FC236}">
                <a16:creationId xmlns:a16="http://schemas.microsoft.com/office/drawing/2014/main" id="{294A7F83-F3CE-4C84-ABCB-618D69D1B2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C23334-DDC6-4D94-A399-B810254438F2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16D3377E-9B01-4D0E-B870-04D9CDFC1D1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43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Automated Visual Inspection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20C64F8B-27C6-4401-8986-611654C4DA4F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38918" name="Picture 4">
            <a:extLst>
              <a:ext uri="{FF2B5EF4-FFF2-40B4-BE49-F238E27FC236}">
                <a16:creationId xmlns:a16="http://schemas.microsoft.com/office/drawing/2014/main" id="{70D0C66F-70BC-44E4-97DE-F96AF05E8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7">
            <a:extLst>
              <a:ext uri="{FF2B5EF4-FFF2-40B4-BE49-F238E27FC236}">
                <a16:creationId xmlns:a16="http://schemas.microsoft.com/office/drawing/2014/main" id="{8E59936A-52E6-47DD-B04E-27FC551C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049338"/>
            <a:ext cx="4413250" cy="580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0" name="Picture 8">
            <a:extLst>
              <a:ext uri="{FF2B5EF4-FFF2-40B4-BE49-F238E27FC236}">
                <a16:creationId xmlns:a16="http://schemas.microsoft.com/office/drawing/2014/main" id="{4245B7FC-15A1-4CD5-A952-41809B7C2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1003300"/>
            <a:ext cx="1611312" cy="544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>
            <a:extLst>
              <a:ext uri="{FF2B5EF4-FFF2-40B4-BE49-F238E27FC236}">
                <a16:creationId xmlns:a16="http://schemas.microsoft.com/office/drawing/2014/main" id="{35BDBDF6-455C-42C6-938D-91FBA6C0A80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40963" name="灯片编号占位符 5">
            <a:extLst>
              <a:ext uri="{FF2B5EF4-FFF2-40B4-BE49-F238E27FC236}">
                <a16:creationId xmlns:a16="http://schemas.microsoft.com/office/drawing/2014/main" id="{31A9C17D-D779-4FB6-B16D-4A8EE54118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C07459-F3EB-46A0-817E-5FAAFC5A8963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36899FE1-5689-48A6-84D1-96E940CF7E5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43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Automated Visual Inspection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4B5199D-07E1-477B-B34D-0923A6695A6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40966" name="Picture 7">
            <a:extLst>
              <a:ext uri="{FF2B5EF4-FFF2-40B4-BE49-F238E27FC236}">
                <a16:creationId xmlns:a16="http://schemas.microsoft.com/office/drawing/2014/main" id="{87883A46-DEDC-47F6-BFCC-24BC75BEC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01713"/>
            <a:ext cx="4746625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7" name="Picture 8">
            <a:extLst>
              <a:ext uri="{FF2B5EF4-FFF2-40B4-BE49-F238E27FC236}">
                <a16:creationId xmlns:a16="http://schemas.microsoft.com/office/drawing/2014/main" id="{D7B9698A-ADFF-4FBB-8947-10680780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63" y="966788"/>
            <a:ext cx="1573212" cy="52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457" name="AutoShape 9">
            <a:extLst>
              <a:ext uri="{FF2B5EF4-FFF2-40B4-BE49-F238E27FC236}">
                <a16:creationId xmlns:a16="http://schemas.microsoft.com/office/drawing/2014/main" id="{B868C441-723D-4F46-BB0B-FFEA37498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4600575"/>
            <a:ext cx="1914525" cy="1238250"/>
          </a:xfrm>
          <a:prstGeom prst="wedgeRoundRectCallout">
            <a:avLst>
              <a:gd name="adj1" fmla="val 85819"/>
              <a:gd name="adj2" fmla="val -1628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The area in which the imaging system detected the plate</a:t>
            </a:r>
          </a:p>
        </p:txBody>
      </p:sp>
      <p:sp>
        <p:nvSpPr>
          <p:cNvPr id="104458" name="AutoShape 10">
            <a:extLst>
              <a:ext uri="{FF2B5EF4-FFF2-40B4-BE49-F238E27FC236}">
                <a16:creationId xmlns:a16="http://schemas.microsoft.com/office/drawing/2014/main" id="{6678A3DE-A8A8-4CAF-AD81-FEFBAB367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4175"/>
            <a:ext cx="1814513" cy="1452563"/>
          </a:xfrm>
          <a:prstGeom prst="wedgeRoundRectCallout">
            <a:avLst>
              <a:gd name="adj1" fmla="val 71259"/>
              <a:gd name="adj2" fmla="val 5546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Results of automated reading of the plate content by the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0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7" grpId="0" animBg="1"/>
      <p:bldP spid="10445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3">
            <a:extLst>
              <a:ext uri="{FF2B5EF4-FFF2-40B4-BE49-F238E27FC236}">
                <a16:creationId xmlns:a16="http://schemas.microsoft.com/office/drawing/2014/main" id="{6BE49FE4-57E6-4B3F-A1B8-FD183947962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43011" name="灯片编号占位符 5">
            <a:extLst>
              <a:ext uri="{FF2B5EF4-FFF2-40B4-BE49-F238E27FC236}">
                <a16:creationId xmlns:a16="http://schemas.microsoft.com/office/drawing/2014/main" id="{03420041-5726-4512-93DB-BDCCE0865B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63D332-F4B5-46B3-86D7-837E356A9352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D8DE47B6-A8A3-4CCF-8C29-FD6986164B7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43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 of Radar Image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C073A8B7-161D-485C-881A-E8B1F000731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43014" name="Picture 9">
            <a:extLst>
              <a:ext uri="{FF2B5EF4-FFF2-40B4-BE49-F238E27FC236}">
                <a16:creationId xmlns:a16="http://schemas.microsoft.com/office/drawing/2014/main" id="{CD5DED80-9888-43CA-9426-4079D5C75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52575"/>
            <a:ext cx="8258175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>
            <a:extLst>
              <a:ext uri="{FF2B5EF4-FFF2-40B4-BE49-F238E27FC236}">
                <a16:creationId xmlns:a16="http://schemas.microsoft.com/office/drawing/2014/main" id="{1CA8C74C-B0D4-4E04-A073-2230C72D8A7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45059" name="灯片编号占位符 5">
            <a:extLst>
              <a:ext uri="{FF2B5EF4-FFF2-40B4-BE49-F238E27FC236}">
                <a16:creationId xmlns:a16="http://schemas.microsoft.com/office/drawing/2014/main" id="{7100966C-A33A-4733-8767-1B06A2A7EE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E05FA2-F09E-45F2-BAA9-09D36DAD659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72DADF28-B9A3-408D-858F-306DE5EEFCF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43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MRI (Radio Band)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556A189-E372-44C3-B5C4-CD5942DD4A3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74CCE629-F63C-41C8-9C0D-3DCBBF25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200150"/>
            <a:ext cx="7186612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3">
            <a:extLst>
              <a:ext uri="{FF2B5EF4-FFF2-40B4-BE49-F238E27FC236}">
                <a16:creationId xmlns:a16="http://schemas.microsoft.com/office/drawing/2014/main" id="{0851892A-C4F2-4094-9CD9-B22DB3E2230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47107" name="灯片编号占位符 5">
            <a:extLst>
              <a:ext uri="{FF2B5EF4-FFF2-40B4-BE49-F238E27FC236}">
                <a16:creationId xmlns:a16="http://schemas.microsoft.com/office/drawing/2014/main" id="{A621E2DC-D659-4574-AA87-2DD0B9044D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9D0E67-2DEB-48AA-B656-3C404D76F8D7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5F68C8B9-63E2-4D76-8529-4F5E402AF4E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143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Ultrasound Imaging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7F129A80-412A-4853-8CA3-8EF4876AC1E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110598" name="Picture 6">
            <a:extLst>
              <a:ext uri="{FF2B5EF4-FFF2-40B4-BE49-F238E27FC236}">
                <a16:creationId xmlns:a16="http://schemas.microsoft.com/office/drawing/2014/main" id="{890B5312-723C-4587-9CDA-3A8186AD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631950"/>
            <a:ext cx="8472487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9" name="Picture 7">
            <a:extLst>
              <a:ext uri="{FF2B5EF4-FFF2-40B4-BE49-F238E27FC236}">
                <a16:creationId xmlns:a16="http://schemas.microsoft.com/office/drawing/2014/main" id="{89DDA30B-7849-4CD0-8B4A-524A1433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1041400"/>
            <a:ext cx="8445500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10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>
            <a:extLst>
              <a:ext uri="{FF2B5EF4-FFF2-40B4-BE49-F238E27FC236}">
                <a16:creationId xmlns:a16="http://schemas.microsoft.com/office/drawing/2014/main" id="{FFC8B08E-0DF8-4964-BA81-8AD6DB3C134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49155" name="灯片编号占位符 5">
            <a:extLst>
              <a:ext uri="{FF2B5EF4-FFF2-40B4-BE49-F238E27FC236}">
                <a16:creationId xmlns:a16="http://schemas.microsoft.com/office/drawing/2014/main" id="{B7DC8E5B-5A0E-4576-9347-C8C6B5FD3D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C9A822-6D69-4BBA-B3AE-212DCEA5BAB3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00029AE-AA40-46AC-A45A-C22BB9B417D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42863"/>
            <a:ext cx="854075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Fundamental Steps in DIP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E7347F6C-E7A9-4796-8CA4-45DCABF9A37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1600" b="1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          </a:t>
            </a:r>
            <a:endParaRPr lang="en-US" altLang="en-US" sz="1600" b="1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16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400">
              <a:effectLst/>
            </a:endParaRPr>
          </a:p>
          <a:p>
            <a:pPr lvl="2" eaLnBrk="1" hangingPunct="1">
              <a:buClr>
                <a:srgbClr val="FF9933"/>
              </a:buClr>
              <a:buFont typeface="Wingdings" panose="05000000000000000000" pitchFamily="2" charset="2"/>
              <a:buNone/>
              <a:defRPr/>
            </a:pPr>
            <a:endParaRPr lang="en-US" altLang="en-US">
              <a:solidFill>
                <a:srgbClr val="339933"/>
              </a:solidFill>
              <a:effectLst/>
            </a:endParaRPr>
          </a:p>
          <a:p>
            <a:pPr lvl="1" eaLnBrk="1" hangingPunct="1">
              <a:buClr>
                <a:srgbClr val="FF9933"/>
              </a:buClr>
              <a:buFontTx/>
              <a:buChar char="•"/>
              <a:defRPr/>
            </a:pPr>
            <a:endParaRPr lang="en-US" altLang="en-US" sz="2400">
              <a:solidFill>
                <a:srgbClr val="339933"/>
              </a:solidFill>
              <a:effectLst/>
            </a:endParaRPr>
          </a:p>
          <a:p>
            <a:pPr lvl="1" eaLnBrk="1" hangingPunct="1">
              <a:defRPr/>
            </a:pPr>
            <a:endParaRPr lang="en-US" altLang="en-US">
              <a:effectLst/>
            </a:endParaRPr>
          </a:p>
          <a:p>
            <a:pPr eaLnBrk="1" hangingPunct="1">
              <a:defRPr/>
            </a:pPr>
            <a:endParaRPr lang="en-US" altLang="en-US">
              <a:effectLst/>
            </a:endParaRPr>
          </a:p>
          <a:p>
            <a:pPr lvl="1" eaLnBrk="1" hangingPunct="1">
              <a:defRPr/>
            </a:pPr>
            <a:endParaRPr lang="en-US" altLang="en-US"/>
          </a:p>
          <a:p>
            <a:pPr lvl="1" eaLnBrk="1" hangingPunct="1">
              <a:defRPr/>
            </a:pPr>
            <a:endParaRPr lang="en-US" altLang="en-US" sz="3200"/>
          </a:p>
        </p:txBody>
      </p:sp>
      <p:pic>
        <p:nvPicPr>
          <p:cNvPr id="49158" name="Picture 7">
            <a:extLst>
              <a:ext uri="{FF2B5EF4-FFF2-40B4-BE49-F238E27FC236}">
                <a16:creationId xmlns:a16="http://schemas.microsoft.com/office/drawing/2014/main" id="{526AD606-03EF-484C-9555-07E8E33B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025525"/>
            <a:ext cx="7181850" cy="505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28" name="AutoShape 8">
            <a:extLst>
              <a:ext uri="{FF2B5EF4-FFF2-40B4-BE49-F238E27FC236}">
                <a16:creationId xmlns:a16="http://schemas.microsoft.com/office/drawing/2014/main" id="{6CF9EBFE-2F91-4895-87BF-5FA5DA42F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3800475"/>
            <a:ext cx="1471612" cy="881063"/>
          </a:xfrm>
          <a:prstGeom prst="wedgeRoundRectCallout">
            <a:avLst>
              <a:gd name="adj1" fmla="val 72329"/>
              <a:gd name="adj2" fmla="val 3792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Result is more suitable than the original</a:t>
            </a:r>
          </a:p>
        </p:txBody>
      </p:sp>
      <p:sp>
        <p:nvSpPr>
          <p:cNvPr id="81929" name="AutoShape 9">
            <a:extLst>
              <a:ext uri="{FF2B5EF4-FFF2-40B4-BE49-F238E27FC236}">
                <a16:creationId xmlns:a16="http://schemas.microsoft.com/office/drawing/2014/main" id="{1C5467A4-1992-4BC4-B7A1-94A9F742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" y="2695575"/>
            <a:ext cx="1471613" cy="652463"/>
          </a:xfrm>
          <a:prstGeom prst="wedgeRoundRectCallout">
            <a:avLst>
              <a:gd name="adj1" fmla="val 72329"/>
              <a:gd name="adj2" fmla="val 227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Improving the appearance</a:t>
            </a:r>
          </a:p>
        </p:txBody>
      </p:sp>
      <p:sp>
        <p:nvSpPr>
          <p:cNvPr id="81930" name="AutoShape 10">
            <a:extLst>
              <a:ext uri="{FF2B5EF4-FFF2-40B4-BE49-F238E27FC236}">
                <a16:creationId xmlns:a16="http://schemas.microsoft.com/office/drawing/2014/main" id="{6E9DC4F4-698B-4B33-9610-CCED6551B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838" y="704850"/>
            <a:ext cx="1681162" cy="652463"/>
          </a:xfrm>
          <a:prstGeom prst="wedgeRoundRectCallout">
            <a:avLst>
              <a:gd name="adj1" fmla="val -59630"/>
              <a:gd name="adj2" fmla="val 7676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Extracting image components</a:t>
            </a:r>
          </a:p>
        </p:txBody>
      </p:sp>
      <p:sp>
        <p:nvSpPr>
          <p:cNvPr id="81931" name="AutoShape 11">
            <a:extLst>
              <a:ext uri="{FF2B5EF4-FFF2-40B4-BE49-F238E27FC236}">
                <a16:creationId xmlns:a16="http://schemas.microsoft.com/office/drawing/2014/main" id="{1B9BAE96-C3DE-4B2B-8C8A-68574FDA7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5" y="2962275"/>
            <a:ext cx="2147888" cy="801688"/>
          </a:xfrm>
          <a:prstGeom prst="wedgeRoundRectCallout">
            <a:avLst>
              <a:gd name="adj1" fmla="val 69514"/>
              <a:gd name="adj2" fmla="val 349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Partition an image into its constituent parts or objects</a:t>
            </a:r>
          </a:p>
        </p:txBody>
      </p:sp>
      <p:sp>
        <p:nvSpPr>
          <p:cNvPr id="81932" name="AutoShape 12">
            <a:extLst>
              <a:ext uri="{FF2B5EF4-FFF2-40B4-BE49-F238E27FC236}">
                <a16:creationId xmlns:a16="http://schemas.microsoft.com/office/drawing/2014/main" id="{C676C0B7-D11E-483E-A325-58E1F684D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4086225"/>
            <a:ext cx="2179637" cy="668338"/>
          </a:xfrm>
          <a:prstGeom prst="wedgeRoundRectCallout">
            <a:avLst>
              <a:gd name="adj1" fmla="val 66532"/>
              <a:gd name="adj2" fmla="val 2553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Represent image for computer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8" grpId="0" animBg="1"/>
      <p:bldP spid="81929" grpId="0" animBg="1"/>
      <p:bldP spid="81930" grpId="0" animBg="1"/>
      <p:bldP spid="81931" grpId="0" animBg="1"/>
      <p:bldP spid="819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4">
            <a:extLst>
              <a:ext uri="{FF2B5EF4-FFF2-40B4-BE49-F238E27FC236}">
                <a16:creationId xmlns:a16="http://schemas.microsoft.com/office/drawing/2014/main" id="{CA6A3D41-9981-40C7-9546-E5B59A83F6E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0179" name="灯片编号占位符 6">
            <a:extLst>
              <a:ext uri="{FF2B5EF4-FFF2-40B4-BE49-F238E27FC236}">
                <a16:creationId xmlns:a16="http://schemas.microsoft.com/office/drawing/2014/main" id="{84134AA6-EDD1-497D-9FA8-008F80B5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EB63FC-3728-41B7-AA1F-A54690C9C413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550489C7-7449-43B5-9AC3-4154E129BEB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Light and EM Spectrum</a:t>
            </a:r>
          </a:p>
        </p:txBody>
      </p:sp>
      <p:sp>
        <p:nvSpPr>
          <p:cNvPr id="120836" name="Rectangle 4">
            <a:extLst>
              <a:ext uri="{FF2B5EF4-FFF2-40B4-BE49-F238E27FC236}">
                <a16:creationId xmlns:a16="http://schemas.microsoft.com/office/drawing/2014/main" id="{EF977400-D0DB-4D4F-B224-468C6281D4BD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lvl="1" eaLnBrk="1" hangingPunct="1">
              <a:defRPr/>
            </a:pPr>
            <a:endParaRPr lang="en-US" altLang="en-US"/>
          </a:p>
        </p:txBody>
      </p:sp>
      <p:pic>
        <p:nvPicPr>
          <p:cNvPr id="50182" name="Picture 5">
            <a:extLst>
              <a:ext uri="{FF2B5EF4-FFF2-40B4-BE49-F238E27FC236}">
                <a16:creationId xmlns:a16="http://schemas.microsoft.com/office/drawing/2014/main" id="{FF98BFBE-5DA7-4539-A596-B8498FB68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073150"/>
            <a:ext cx="7750175" cy="45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0183" name="Object 7">
            <a:extLst>
              <a:ext uri="{FF2B5EF4-FFF2-40B4-BE49-F238E27FC236}">
                <a16:creationId xmlns:a16="http://schemas.microsoft.com/office/drawing/2014/main" id="{E8B713BF-E85F-4DF1-8860-5644064C68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1600" y="1892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1892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0" name="Object 8">
            <a:extLst>
              <a:ext uri="{FF2B5EF4-FFF2-40B4-BE49-F238E27FC236}">
                <a16:creationId xmlns:a16="http://schemas.microsoft.com/office/drawing/2014/main" id="{118DFC46-D8DE-4D05-B435-285A0ACE94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5800" y="5602288"/>
          <a:ext cx="12652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0" name="Equation" r:id="rId6" imgW="457002" imgH="177723" progId="Equation.DSMT4">
                  <p:embed/>
                </p:oleObj>
              </mc:Choice>
              <mc:Fallback>
                <p:oleObj name="Equation" r:id="rId6" imgW="457002" imgH="177723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5602288"/>
                        <a:ext cx="126523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1" name="Object 9">
            <a:extLst>
              <a:ext uri="{FF2B5EF4-FFF2-40B4-BE49-F238E27FC236}">
                <a16:creationId xmlns:a16="http://schemas.microsoft.com/office/drawing/2014/main" id="{2492EAB9-07DB-46BC-B2EE-A93E913BCB41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3902075" y="5638800"/>
          <a:ext cx="43418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1" name="Equation" r:id="rId8" imgW="1879600" imgH="203200" progId="Equation.DSMT4">
                  <p:embed/>
                </p:oleObj>
              </mc:Choice>
              <mc:Fallback>
                <p:oleObj name="Equation" r:id="rId8" imgW="18796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5638800"/>
                        <a:ext cx="43418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>
            <a:extLst>
              <a:ext uri="{FF2B5EF4-FFF2-40B4-BE49-F238E27FC236}">
                <a16:creationId xmlns:a16="http://schemas.microsoft.com/office/drawing/2014/main" id="{77DFDB55-F556-4359-9B22-5627B0A551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339" name="灯片编号占位符 5">
            <a:extLst>
              <a:ext uri="{FF2B5EF4-FFF2-40B4-BE49-F238E27FC236}">
                <a16:creationId xmlns:a16="http://schemas.microsoft.com/office/drawing/2014/main" id="{2CBFD5BE-8161-41DE-B863-A0A649A40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DF18D-FE4A-4D31-BB43-FA6246859D3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833575C4-FCC4-4BEE-BC0F-941AFCA84CF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可选教材</a:t>
            </a:r>
            <a:endParaRPr lang="en-US" altLang="en-US" dirty="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55DAD07-4D57-4054-A44B-E60622C5045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ffectLst/>
              </a:rPr>
              <a:t> Textbooks</a:t>
            </a:r>
          </a:p>
        </p:txBody>
      </p:sp>
      <p:pic>
        <p:nvPicPr>
          <p:cNvPr id="160770" name="Picture 2" descr="Digital Image Processing 4th Edition [Rafael C. Gonzalez].pdf - CSDN文库">
            <a:extLst>
              <a:ext uri="{FF2B5EF4-FFF2-40B4-BE49-F238E27FC236}">
                <a16:creationId xmlns:a16="http://schemas.microsoft.com/office/drawing/2014/main" id="{37F7E7A0-6478-4AB2-9D98-CCC7BD4E3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03" y="1600200"/>
            <a:ext cx="3604444" cy="508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836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4">
            <a:extLst>
              <a:ext uri="{FF2B5EF4-FFF2-40B4-BE49-F238E27FC236}">
                <a16:creationId xmlns:a16="http://schemas.microsoft.com/office/drawing/2014/main" id="{2E5A1A47-72FC-4CD2-A86A-DC7AE5B1664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1203" name="灯片编号占位符 6">
            <a:extLst>
              <a:ext uri="{FF2B5EF4-FFF2-40B4-BE49-F238E27FC236}">
                <a16:creationId xmlns:a16="http://schemas.microsoft.com/office/drawing/2014/main" id="{5D3B32F0-A71B-44AA-9CF6-829A5588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081CA3-6689-47E5-A54B-D2D5AB9BCC30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D8D16882-37CF-4E9D-AB86-7B17CF5B8DA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Light and EM Spectrum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98C580D0-1E23-4B7A-8DE5-968AC4AB4FB7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lvl="1" eaLnBrk="1" hangingPunct="1">
              <a:defRPr/>
            </a:pPr>
            <a:endParaRPr lang="en-US" altLang="en-US"/>
          </a:p>
        </p:txBody>
      </p:sp>
      <p:graphicFrame>
        <p:nvGraphicFramePr>
          <p:cNvPr id="51206" name="Object 6">
            <a:extLst>
              <a:ext uri="{FF2B5EF4-FFF2-40B4-BE49-F238E27FC236}">
                <a16:creationId xmlns:a16="http://schemas.microsoft.com/office/drawing/2014/main" id="{F862C5AE-8694-4D34-BA0A-446C042167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1600" y="1892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1892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0" name="Rectangle 10">
            <a:extLst>
              <a:ext uri="{FF2B5EF4-FFF2-40B4-BE49-F238E27FC236}">
                <a16:creationId xmlns:a16="http://schemas.microsoft.com/office/drawing/2014/main" id="{A3E8FAC2-BD48-4B71-A312-EEDFDE92CDED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/>
              <a:t>The colors that humans perceive in an object are determined by the nature of the light reflected from the object.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80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800" baseline="30000">
                <a:effectLst/>
              </a:rPr>
              <a:t>     </a:t>
            </a:r>
            <a:r>
              <a:rPr lang="en-US" altLang="en-US" sz="2400">
                <a:effectLst/>
              </a:rPr>
              <a:t>e.g. green objects reflect light with wavelengths primarily in the 500 to 570 nm range while absorbing most of the energy at other wavelength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altLang="en-US" sz="2400">
              <a:effectLst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en-US" sz="2400">
              <a:effectLst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4">
            <a:extLst>
              <a:ext uri="{FF2B5EF4-FFF2-40B4-BE49-F238E27FC236}">
                <a16:creationId xmlns:a16="http://schemas.microsoft.com/office/drawing/2014/main" id="{64F8379F-14B6-4EC3-B2C4-CD7340F688C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2227" name="灯片编号占位符 6">
            <a:extLst>
              <a:ext uri="{FF2B5EF4-FFF2-40B4-BE49-F238E27FC236}">
                <a16:creationId xmlns:a16="http://schemas.microsoft.com/office/drawing/2014/main" id="{CF68689C-B8B6-42CC-B882-DE5E62E6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CEBC8E-7A6B-4CD4-9ECE-034545BE58D0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0264384A-4CEF-4AB2-8F06-BF781869AC2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Light and EM Spectrum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80BB5CAE-6D91-43B5-B17A-F7D2525D024C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2800">
              <a:effectLst/>
            </a:endParaRPr>
          </a:p>
          <a:p>
            <a:pPr lvl="1" eaLnBrk="1" hangingPunct="1">
              <a:defRPr/>
            </a:pPr>
            <a:endParaRPr lang="en-US" altLang="en-US"/>
          </a:p>
        </p:txBody>
      </p:sp>
      <p:graphicFrame>
        <p:nvGraphicFramePr>
          <p:cNvPr id="52230" name="Object 5">
            <a:extLst>
              <a:ext uri="{FF2B5EF4-FFF2-40B4-BE49-F238E27FC236}">
                <a16:creationId xmlns:a16="http://schemas.microsoft.com/office/drawing/2014/main" id="{7225A133-8B96-4245-8B1E-3869785356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1600" y="1892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1892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Rectangle 6">
            <a:extLst>
              <a:ext uri="{FF2B5EF4-FFF2-40B4-BE49-F238E27FC236}">
                <a16:creationId xmlns:a16="http://schemas.microsoft.com/office/drawing/2014/main" id="{0D692FA6-44F9-4562-910C-3F467BE2FDA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01625" y="1271588"/>
            <a:ext cx="854075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Monochromatic light: void of color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800" dirty="0"/>
              <a:t>   </a:t>
            </a:r>
            <a:r>
              <a:rPr lang="en-US" altLang="en-US" sz="2400" b="1" dirty="0"/>
              <a:t>Intensity</a:t>
            </a:r>
            <a:r>
              <a:rPr lang="en-US" altLang="en-US" sz="2400" dirty="0"/>
              <a:t> is the only attribute, from black to white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800" dirty="0"/>
              <a:t>   </a:t>
            </a:r>
            <a:r>
              <a:rPr lang="en-US" altLang="en-US" sz="2400" dirty="0"/>
              <a:t>Monochromatic images are referred to as </a:t>
            </a:r>
            <a:r>
              <a:rPr lang="en-US" altLang="en-US" sz="2400" b="1" dirty="0"/>
              <a:t>gray-scale</a:t>
            </a:r>
            <a:r>
              <a:rPr lang="en-US" altLang="en-US" sz="2400" dirty="0"/>
              <a:t> images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Chromatic light bands: 0.43 to 0.79 um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800" dirty="0"/>
              <a:t>   </a:t>
            </a:r>
            <a:r>
              <a:rPr lang="en-US" altLang="en-US" sz="2400" dirty="0"/>
              <a:t>The quality of a chromatic light source: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/>
              <a:t>    </a:t>
            </a:r>
            <a:r>
              <a:rPr lang="en-US" altLang="en-US" sz="2400" b="1" dirty="0"/>
              <a:t>Radiance</a:t>
            </a:r>
            <a:r>
              <a:rPr lang="en-US" altLang="en-US" sz="2400" dirty="0"/>
              <a:t>: </a:t>
            </a:r>
            <a:r>
              <a:rPr lang="en-US" altLang="en-US" sz="2000" dirty="0"/>
              <a:t>total amount of energy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/>
              <a:t>    </a:t>
            </a:r>
            <a:r>
              <a:rPr lang="en-US" altLang="en-US" sz="2400" b="1" dirty="0"/>
              <a:t>Luminance (</a:t>
            </a:r>
            <a:r>
              <a:rPr lang="en-US" altLang="en-US" sz="2400" b="1" dirty="0" err="1"/>
              <a:t>lm</a:t>
            </a:r>
            <a:r>
              <a:rPr lang="en-US" altLang="en-US" sz="2400" b="1" dirty="0"/>
              <a:t>)</a:t>
            </a:r>
            <a:r>
              <a:rPr lang="en-US" altLang="en-US" sz="2400" dirty="0"/>
              <a:t>: </a:t>
            </a:r>
            <a:r>
              <a:rPr lang="en-US" altLang="en-US" sz="2000" dirty="0"/>
              <a:t>the amount of energy an observer perceives  from a light source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/>
              <a:t>    </a:t>
            </a:r>
            <a:r>
              <a:rPr lang="en-US" altLang="en-US" sz="2400" b="1" dirty="0"/>
              <a:t>Brightness</a:t>
            </a:r>
            <a:r>
              <a:rPr lang="en-US" altLang="en-US" sz="2400" dirty="0"/>
              <a:t>: </a:t>
            </a:r>
            <a:r>
              <a:rPr lang="en-US" altLang="en-US" sz="2000" dirty="0"/>
              <a:t>a subjective descriptor of light perception that is impossible to measure. It embodies the achromatic notion of intensity and one of the key factors in describing color sensation.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占位符 3">
            <a:extLst>
              <a:ext uri="{FF2B5EF4-FFF2-40B4-BE49-F238E27FC236}">
                <a16:creationId xmlns:a16="http://schemas.microsoft.com/office/drawing/2014/main" id="{B6509DEB-F166-4AE0-9E85-CBEEF8610E5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3251" name="灯片编号占位符 5">
            <a:extLst>
              <a:ext uri="{FF2B5EF4-FFF2-40B4-BE49-F238E27FC236}">
                <a16:creationId xmlns:a16="http://schemas.microsoft.com/office/drawing/2014/main" id="{EFE634E2-84C4-4BE2-B16D-5A2799010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4A7161-7BEF-4865-A724-48BFF4238A3B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B0256F0F-4D66-458B-9D7F-65809F59AC0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257175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Acquisition</a:t>
            </a:r>
            <a:r>
              <a:rPr lang="en-US" altLang="en-US"/>
              <a:t> </a:t>
            </a:r>
          </a:p>
        </p:txBody>
      </p:sp>
      <p:pic>
        <p:nvPicPr>
          <p:cNvPr id="53253" name="Picture 4">
            <a:extLst>
              <a:ext uri="{FF2B5EF4-FFF2-40B4-BE49-F238E27FC236}">
                <a16:creationId xmlns:a16="http://schemas.microsoft.com/office/drawing/2014/main" id="{6ECB3D74-49AB-4985-85F5-38165B04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5">
            <a:extLst>
              <a:ext uri="{FF2B5EF4-FFF2-40B4-BE49-F238E27FC236}">
                <a16:creationId xmlns:a16="http://schemas.microsoft.com/office/drawing/2014/main" id="{A5E9CF89-FD5D-46E5-8BC4-C3B8E1289765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538" y="817563"/>
            <a:ext cx="5584825" cy="599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3255" name="Picture 6">
            <a:extLst>
              <a:ext uri="{FF2B5EF4-FFF2-40B4-BE49-F238E27FC236}">
                <a16:creationId xmlns:a16="http://schemas.microsoft.com/office/drawing/2014/main" id="{74C25E59-448B-49AC-9310-F417A3BB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784225"/>
            <a:ext cx="1862137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47" name="AutoShape 7">
            <a:extLst>
              <a:ext uri="{FF2B5EF4-FFF2-40B4-BE49-F238E27FC236}">
                <a16:creationId xmlns:a16="http://schemas.microsoft.com/office/drawing/2014/main" id="{EE728294-8E5F-480F-A011-9F111A1A8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1843088" cy="1409700"/>
          </a:xfrm>
          <a:prstGeom prst="wedgeRoundRectCallout">
            <a:avLst>
              <a:gd name="adj1" fmla="val 46898"/>
              <a:gd name="adj2" fmla="val 21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9933"/>
                </a:solidFill>
              </a:rPr>
              <a:t>Transform illumination energy into digital images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>
            <a:extLst>
              <a:ext uri="{FF2B5EF4-FFF2-40B4-BE49-F238E27FC236}">
                <a16:creationId xmlns:a16="http://schemas.microsoft.com/office/drawing/2014/main" id="{871615BF-3546-4112-A535-51DDED7A84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4275" name="灯片编号占位符 5">
            <a:extLst>
              <a:ext uri="{FF2B5EF4-FFF2-40B4-BE49-F238E27FC236}">
                <a16:creationId xmlns:a16="http://schemas.microsoft.com/office/drawing/2014/main" id="{BE4DFAC9-66ED-43E8-B73F-9BC63897D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E09285-6C5C-4E90-BD9F-5F629BFA78FD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0645C5E1-32F8-4D67-BE32-0693894ABF3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17145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Acquisition Using a Single Sensor</a:t>
            </a:r>
          </a:p>
        </p:txBody>
      </p:sp>
      <p:pic>
        <p:nvPicPr>
          <p:cNvPr id="54277" name="Picture 8">
            <a:extLst>
              <a:ext uri="{FF2B5EF4-FFF2-40B4-BE49-F238E27FC236}">
                <a16:creationId xmlns:a16="http://schemas.microsoft.com/office/drawing/2014/main" id="{0CEC9267-3B36-46F2-A6C4-F0CAAEEBE19B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6150" y="1355725"/>
            <a:ext cx="5795963" cy="4200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4278" name="Picture 9">
            <a:extLst>
              <a:ext uri="{FF2B5EF4-FFF2-40B4-BE49-F238E27FC236}">
                <a16:creationId xmlns:a16="http://schemas.microsoft.com/office/drawing/2014/main" id="{C41CA5F3-CC7A-47F0-8F64-3632B3B5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370138"/>
            <a:ext cx="20955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3">
            <a:extLst>
              <a:ext uri="{FF2B5EF4-FFF2-40B4-BE49-F238E27FC236}">
                <a16:creationId xmlns:a16="http://schemas.microsoft.com/office/drawing/2014/main" id="{A1E00D32-5C6F-4EA5-8EF3-1502AAC27F6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5299" name="灯片编号占位符 5">
            <a:extLst>
              <a:ext uri="{FF2B5EF4-FFF2-40B4-BE49-F238E27FC236}">
                <a16:creationId xmlns:a16="http://schemas.microsoft.com/office/drawing/2014/main" id="{0ADECD91-C39D-416D-BE9D-2ACA3C92D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1A1E6B-3352-4703-82FC-D427D15B5BB0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FA0F250B-49FD-44E7-A5A7-17DBDC877FA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17145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Acquisition Using Sensor Strips</a:t>
            </a:r>
          </a:p>
        </p:txBody>
      </p:sp>
      <p:pic>
        <p:nvPicPr>
          <p:cNvPr id="55301" name="Picture 7">
            <a:extLst>
              <a:ext uri="{FF2B5EF4-FFF2-40B4-BE49-F238E27FC236}">
                <a16:creationId xmlns:a16="http://schemas.microsoft.com/office/drawing/2014/main" id="{AE688EC2-A347-40C4-BCD6-222CE84E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1225"/>
            <a:ext cx="7100888" cy="439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2" name="Picture 8">
            <a:extLst>
              <a:ext uri="{FF2B5EF4-FFF2-40B4-BE49-F238E27FC236}">
                <a16:creationId xmlns:a16="http://schemas.microsoft.com/office/drawing/2014/main" id="{04F3BD95-30F1-4787-A8C6-E11CCF56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5308600"/>
            <a:ext cx="85629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3">
            <a:extLst>
              <a:ext uri="{FF2B5EF4-FFF2-40B4-BE49-F238E27FC236}">
                <a16:creationId xmlns:a16="http://schemas.microsoft.com/office/drawing/2014/main" id="{2ED05460-8D6B-428D-A1D8-2182F176E3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6323" name="灯片编号占位符 5">
            <a:extLst>
              <a:ext uri="{FF2B5EF4-FFF2-40B4-BE49-F238E27FC236}">
                <a16:creationId xmlns:a16="http://schemas.microsoft.com/office/drawing/2014/main" id="{A1290D87-8238-41B7-BA18-8F5EB35640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9D2ADF-85D5-4986-AD7B-64E51576A21E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EC9C517F-4B1D-49C5-A698-FD091990B67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17145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Acquisition Process</a:t>
            </a:r>
          </a:p>
        </p:txBody>
      </p:sp>
      <p:pic>
        <p:nvPicPr>
          <p:cNvPr id="56325" name="Picture 6">
            <a:extLst>
              <a:ext uri="{FF2B5EF4-FFF2-40B4-BE49-F238E27FC236}">
                <a16:creationId xmlns:a16="http://schemas.microsoft.com/office/drawing/2014/main" id="{6CF5FB6B-5206-4C8E-866A-CD98582B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735013"/>
            <a:ext cx="7600950" cy="529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>
            <a:extLst>
              <a:ext uri="{FF2B5EF4-FFF2-40B4-BE49-F238E27FC236}">
                <a16:creationId xmlns:a16="http://schemas.microsoft.com/office/drawing/2014/main" id="{4907BA57-A947-4948-9694-FF9722FF2C7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7347" name="灯片编号占位符 5">
            <a:extLst>
              <a:ext uri="{FF2B5EF4-FFF2-40B4-BE49-F238E27FC236}">
                <a16:creationId xmlns:a16="http://schemas.microsoft.com/office/drawing/2014/main" id="{DEB5ED78-A3A2-4920-8E10-4B217046C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4000D7-231A-482D-B5AF-0E5B6B01AF29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3B2CFAFE-57CA-4646-AF88-0DA093C6F14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17145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A Simple Image Formation Model</a:t>
            </a:r>
          </a:p>
        </p:txBody>
      </p:sp>
      <p:graphicFrame>
        <p:nvGraphicFramePr>
          <p:cNvPr id="57349" name="Object 5">
            <a:extLst>
              <a:ext uri="{FF2B5EF4-FFF2-40B4-BE49-F238E27FC236}">
                <a16:creationId xmlns:a16="http://schemas.microsoft.com/office/drawing/2014/main" id="{9CC9AAD9-DAD0-4774-B0E2-EDB4A50E1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88" y="1354138"/>
          <a:ext cx="8102600" cy="397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Equation" r:id="rId3" imgW="4013200" imgH="1803400" progId="Equation.DSMT4">
                  <p:embed/>
                </p:oleObj>
              </mc:Choice>
              <mc:Fallback>
                <p:oleObj name="Equation" r:id="rId3" imgW="4013200" imgH="1803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1354138"/>
                        <a:ext cx="8102600" cy="397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>
            <a:extLst>
              <a:ext uri="{FF2B5EF4-FFF2-40B4-BE49-F238E27FC236}">
                <a16:creationId xmlns:a16="http://schemas.microsoft.com/office/drawing/2014/main" id="{2F691030-4231-4CE3-8B57-FDDB4D284C0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8371" name="灯片编号占位符 5">
            <a:extLst>
              <a:ext uri="{FF2B5EF4-FFF2-40B4-BE49-F238E27FC236}">
                <a16:creationId xmlns:a16="http://schemas.microsoft.com/office/drawing/2014/main" id="{3C02CD3C-5B42-42A7-A661-C2B730337E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3E91D6-77B6-4190-87AC-C502F147AC6D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7D68161C-2225-41D0-8862-D786F6A4A71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42863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Some Typical Ranges of illumination</a:t>
            </a:r>
          </a:p>
        </p:txBody>
      </p:sp>
      <p:sp>
        <p:nvSpPr>
          <p:cNvPr id="117799" name="Rectangle 39">
            <a:extLst>
              <a:ext uri="{FF2B5EF4-FFF2-40B4-BE49-F238E27FC236}">
                <a16:creationId xmlns:a16="http://schemas.microsoft.com/office/drawing/2014/main" id="{51375D43-AA42-4ABF-9877-3975E644886F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 Illumination</a:t>
            </a:r>
            <a:r>
              <a:rPr lang="en-US" altLang="en-US" sz="2800" dirty="0">
                <a:effectLst/>
              </a:rPr>
              <a:t>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effectLst/>
              </a:rPr>
              <a:t>Lumen </a:t>
            </a:r>
            <a:r>
              <a:rPr lang="en-US" altLang="en-US" sz="2000" dirty="0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—</a:t>
            </a:r>
            <a:r>
              <a:rPr lang="en-US" altLang="en-US" sz="2000" dirty="0">
                <a:solidFill>
                  <a:srgbClr val="339933"/>
                </a:solidFill>
                <a:effectLst/>
              </a:rPr>
              <a:t> </a:t>
            </a:r>
            <a:r>
              <a:rPr lang="en-US" altLang="en-US" sz="1800" dirty="0">
                <a:effectLst/>
              </a:rPr>
              <a:t>A unit of light flow or luminous flux</a:t>
            </a:r>
            <a:r>
              <a:rPr lang="en-US" altLang="en-US" sz="2400" dirty="0"/>
              <a:t>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effectLst/>
              </a:rPr>
              <a:t>Lumen per square meter (</a:t>
            </a:r>
            <a:r>
              <a:rPr lang="en-US" altLang="en-US" sz="2400" dirty="0" err="1">
                <a:effectLst/>
              </a:rPr>
              <a:t>lm</a:t>
            </a:r>
            <a:r>
              <a:rPr lang="en-US" altLang="en-US" sz="2400" dirty="0">
                <a:effectLst/>
              </a:rPr>
              <a:t>/m</a:t>
            </a:r>
            <a:r>
              <a:rPr lang="en-US" altLang="en-US" sz="2400" baseline="30000" dirty="0">
                <a:effectLst/>
              </a:rPr>
              <a:t>2</a:t>
            </a:r>
            <a:r>
              <a:rPr lang="en-US" altLang="en-US" sz="2400" dirty="0">
                <a:effectLst/>
              </a:rPr>
              <a:t>) </a:t>
            </a:r>
            <a:r>
              <a:rPr lang="en-US" altLang="en-US" sz="2000" dirty="0">
                <a:solidFill>
                  <a:srgbClr val="339933"/>
                </a:solidFill>
                <a:effectLst/>
                <a:cs typeface="Tahoma" panose="020B0604030504040204" pitchFamily="34" charset="0"/>
              </a:rPr>
              <a:t>—</a:t>
            </a:r>
            <a:r>
              <a:rPr lang="en-US" altLang="en-US" sz="2000" dirty="0">
                <a:solidFill>
                  <a:srgbClr val="339933"/>
                </a:solidFill>
                <a:effectLst/>
              </a:rPr>
              <a:t> </a:t>
            </a:r>
            <a:r>
              <a:rPr lang="en-US" altLang="en-US" sz="1800" dirty="0">
                <a:effectLst/>
              </a:rPr>
              <a:t>The metric unit of measure for illuminance of a surface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18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effectLst/>
              </a:rPr>
              <a:t>On a clear day, the sun may produce in excess of 90,000 </a:t>
            </a:r>
            <a:r>
              <a:rPr lang="en-US" altLang="en-US" sz="1800" dirty="0" err="1">
                <a:effectLst/>
              </a:rPr>
              <a:t>lm</a:t>
            </a:r>
            <a:r>
              <a:rPr lang="en-US" altLang="en-US" sz="1800" dirty="0">
                <a:effectLst/>
              </a:rPr>
              <a:t>/m</a:t>
            </a:r>
            <a:r>
              <a:rPr lang="en-US" altLang="en-US" sz="1800" baseline="30000" dirty="0">
                <a:effectLst/>
              </a:rPr>
              <a:t>2</a:t>
            </a:r>
            <a:r>
              <a:rPr lang="en-US" altLang="en-US" sz="1800" dirty="0">
                <a:effectLst/>
              </a:rPr>
              <a:t> of illumination on the surface of the Earth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18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effectLst/>
              </a:rPr>
              <a:t>On a cloudy day, the sun may produce less than 10,000 </a:t>
            </a:r>
            <a:r>
              <a:rPr lang="en-US" altLang="en-US" sz="1800" dirty="0" err="1">
                <a:effectLst/>
              </a:rPr>
              <a:t>lm</a:t>
            </a:r>
            <a:r>
              <a:rPr lang="en-US" altLang="en-US" sz="1800" dirty="0">
                <a:effectLst/>
              </a:rPr>
              <a:t>/m</a:t>
            </a:r>
            <a:r>
              <a:rPr lang="en-US" altLang="en-US" sz="1800" baseline="30000" dirty="0">
                <a:effectLst/>
              </a:rPr>
              <a:t>2</a:t>
            </a:r>
            <a:r>
              <a:rPr lang="en-US" altLang="en-US" sz="1800" dirty="0">
                <a:effectLst/>
              </a:rPr>
              <a:t> of illumination on the surface of the Earth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18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effectLst/>
              </a:rPr>
              <a:t>On a clear evening, the moon yields about 0.1 </a:t>
            </a:r>
            <a:r>
              <a:rPr lang="en-US" altLang="en-US" sz="1800" dirty="0" err="1">
                <a:effectLst/>
              </a:rPr>
              <a:t>lm</a:t>
            </a:r>
            <a:r>
              <a:rPr lang="en-US" altLang="en-US" sz="1800" dirty="0">
                <a:effectLst/>
              </a:rPr>
              <a:t>/m</a:t>
            </a:r>
            <a:r>
              <a:rPr lang="en-US" altLang="en-US" sz="1800" baseline="30000" dirty="0">
                <a:effectLst/>
              </a:rPr>
              <a:t>2 </a:t>
            </a:r>
            <a:r>
              <a:rPr lang="en-US" altLang="en-US" sz="1800" dirty="0">
                <a:effectLst/>
              </a:rPr>
              <a:t>of illumination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18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>
                <a:effectLst/>
              </a:rPr>
              <a:t>The typical illumination level in a commercial office is about 1000 </a:t>
            </a:r>
            <a:r>
              <a:rPr lang="en-US" altLang="en-US" sz="1800" dirty="0" err="1">
                <a:effectLst/>
              </a:rPr>
              <a:t>lm</a:t>
            </a:r>
            <a:r>
              <a:rPr lang="en-US" altLang="en-US" sz="1800" dirty="0">
                <a:effectLst/>
              </a:rPr>
              <a:t>/m</a:t>
            </a:r>
            <a:r>
              <a:rPr lang="en-US" altLang="en-US" sz="1800" baseline="30000" dirty="0">
                <a:effectLst/>
              </a:rPr>
              <a:t>2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18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>
            <a:extLst>
              <a:ext uri="{FF2B5EF4-FFF2-40B4-BE49-F238E27FC236}">
                <a16:creationId xmlns:a16="http://schemas.microsoft.com/office/drawing/2014/main" id="{75165A6E-6094-4F12-ABA5-8031E4B875F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59395" name="灯片编号占位符 5">
            <a:extLst>
              <a:ext uri="{FF2B5EF4-FFF2-40B4-BE49-F238E27FC236}">
                <a16:creationId xmlns:a16="http://schemas.microsoft.com/office/drawing/2014/main" id="{1F818193-C799-4ACB-A5C4-A17F32BD65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F8E8FB-FE4D-4319-B880-58FE0AE577E2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850027E5-DEF3-4DF1-90AC-D2D6E751E30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42863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Some Typical Ranges of Reflectance</a:t>
            </a:r>
          </a:p>
        </p:txBody>
      </p:sp>
      <p:sp>
        <p:nvSpPr>
          <p:cNvPr id="119812" name="Rectangle 4">
            <a:extLst>
              <a:ext uri="{FF2B5EF4-FFF2-40B4-BE49-F238E27FC236}">
                <a16:creationId xmlns:a16="http://schemas.microsoft.com/office/drawing/2014/main" id="{9EFCB3C8-AC69-4083-ACF3-0346115E87D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528763"/>
            <a:ext cx="8540750" cy="44989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 Reflectance</a:t>
            </a:r>
            <a:endParaRPr lang="en-US" altLang="en-US" sz="28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>
                <a:effectLst/>
              </a:rPr>
              <a:t>0.01 for black velvet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>
                <a:effectLst/>
              </a:rPr>
              <a:t>0.65 for stainless steel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>
                <a:effectLst/>
              </a:rPr>
              <a:t>0.80 for flat-white wall paint  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>
                <a:effectLst/>
              </a:rPr>
              <a:t>0.90 for silver-plated metal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sz="2400" dirty="0">
              <a:effectLst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400" dirty="0">
                <a:effectLst/>
              </a:rPr>
              <a:t>0.93 for snow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>
            <a:extLst>
              <a:ext uri="{FF2B5EF4-FFF2-40B4-BE49-F238E27FC236}">
                <a16:creationId xmlns:a16="http://schemas.microsoft.com/office/drawing/2014/main" id="{E2C54129-6C71-4BDD-B6D6-6AC4BA891B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0419" name="灯片编号占位符 5">
            <a:extLst>
              <a:ext uri="{FF2B5EF4-FFF2-40B4-BE49-F238E27FC236}">
                <a16:creationId xmlns:a16="http://schemas.microsoft.com/office/drawing/2014/main" id="{4C66F883-B2A3-4AE0-82E0-80F6870E87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F5A041-69B4-491B-93CC-2A0A40365FE2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BE4FF9E2-A28C-4DBE-BFDA-2A6C0A1C1BC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Sampling and Quantization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631ABF3E-E06E-468C-A62A-7BCD29802FD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0422" name="Picture 4">
            <a:extLst>
              <a:ext uri="{FF2B5EF4-FFF2-40B4-BE49-F238E27FC236}">
                <a16:creationId xmlns:a16="http://schemas.microsoft.com/office/drawing/2014/main" id="{1CB123F9-D3C8-4951-81D4-C55F1B84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4913"/>
            <a:ext cx="5518150" cy="489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3" name="Picture 5">
            <a:extLst>
              <a:ext uri="{FF2B5EF4-FFF2-40B4-BE49-F238E27FC236}">
                <a16:creationId xmlns:a16="http://schemas.microsoft.com/office/drawing/2014/main" id="{F6D1B940-A780-419F-86DD-16BDE85C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8" y="1089025"/>
            <a:ext cx="146526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937" name="AutoShape 9">
            <a:extLst>
              <a:ext uri="{FF2B5EF4-FFF2-40B4-BE49-F238E27FC236}">
                <a16:creationId xmlns:a16="http://schemas.microsoft.com/office/drawing/2014/main" id="{6416BCE8-D14E-4B2F-99CF-F775431B6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14813"/>
            <a:ext cx="1385888" cy="823912"/>
          </a:xfrm>
          <a:prstGeom prst="wedgeRoundRectCallout">
            <a:avLst>
              <a:gd name="adj1" fmla="val 80926"/>
              <a:gd name="adj2" fmla="val 9605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FF9933"/>
                </a:solidFill>
              </a:rPr>
              <a:t>Digitizing the coordinate values</a:t>
            </a:r>
          </a:p>
        </p:txBody>
      </p:sp>
      <p:sp>
        <p:nvSpPr>
          <p:cNvPr id="124938" name="AutoShape 10">
            <a:extLst>
              <a:ext uri="{FF2B5EF4-FFF2-40B4-BE49-F238E27FC236}">
                <a16:creationId xmlns:a16="http://schemas.microsoft.com/office/drawing/2014/main" id="{E611939D-FFCA-4014-9499-538286735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013" y="4924425"/>
            <a:ext cx="1385887" cy="823913"/>
          </a:xfrm>
          <a:prstGeom prst="wedgeRoundRectCallout">
            <a:avLst>
              <a:gd name="adj1" fmla="val -127319"/>
              <a:gd name="adj2" fmla="val 2842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FF9933"/>
                </a:solidFill>
              </a:rPr>
              <a:t>Digitizing the amplitude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7" grpId="0" animBg="1"/>
      <p:bldP spid="1249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>
            <a:extLst>
              <a:ext uri="{FF2B5EF4-FFF2-40B4-BE49-F238E27FC236}">
                <a16:creationId xmlns:a16="http://schemas.microsoft.com/office/drawing/2014/main" id="{77DFDB55-F556-4359-9B22-5627B0A551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339" name="灯片编号占位符 5">
            <a:extLst>
              <a:ext uri="{FF2B5EF4-FFF2-40B4-BE49-F238E27FC236}">
                <a16:creationId xmlns:a16="http://schemas.microsoft.com/office/drawing/2014/main" id="{2CBFD5BE-8161-41DE-B863-A0A649A40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DF18D-FE4A-4D31-BB43-FA6246859D3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833575C4-FCC4-4BEE-BC0F-941AFCA84CF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为什么学图像处理？</a:t>
            </a:r>
            <a:endParaRPr lang="en-US" altLang="en-US" dirty="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55DAD07-4D57-4054-A44B-E60622C5045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ffectLst/>
              </a:rPr>
              <a:t> </a:t>
            </a:r>
          </a:p>
        </p:txBody>
      </p:sp>
      <p:pic>
        <p:nvPicPr>
          <p:cNvPr id="176130" name="Picture 2" descr="Image Processing with AI/ML/DL - Future IT">
            <a:extLst>
              <a:ext uri="{FF2B5EF4-FFF2-40B4-BE49-F238E27FC236}">
                <a16:creationId xmlns:a16="http://schemas.microsoft.com/office/drawing/2014/main" id="{F2903E00-E3AA-4609-ACA5-03EC567D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3" y="2078908"/>
            <a:ext cx="4857135" cy="317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4E0FC35-B1DC-4A12-A6D7-E72FDFF7B877}"/>
              </a:ext>
            </a:extLst>
          </p:cNvPr>
          <p:cNvSpPr/>
          <p:nvPr/>
        </p:nvSpPr>
        <p:spPr bwMode="auto">
          <a:xfrm>
            <a:off x="301625" y="3578942"/>
            <a:ext cx="1261704" cy="33429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DA5BF-C2EC-43E2-8E21-46CCB5D32354}"/>
              </a:ext>
            </a:extLst>
          </p:cNvPr>
          <p:cNvSpPr txBox="1"/>
          <p:nvPr/>
        </p:nvSpPr>
        <p:spPr>
          <a:xfrm>
            <a:off x="422940" y="2932611"/>
            <a:ext cx="97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</a:t>
            </a:r>
            <a:r>
              <a:rPr lang="en-US" altLang="zh-CN" dirty="0"/>
              <a:t>/</a:t>
            </a:r>
            <a:r>
              <a:rPr lang="zh-CN" altLang="en-US" dirty="0"/>
              <a:t>能量</a:t>
            </a:r>
            <a:endParaRPr 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727BE322-1CD9-4387-817A-F5268388BBB3}"/>
              </a:ext>
            </a:extLst>
          </p:cNvPr>
          <p:cNvSpPr/>
          <p:nvPr/>
        </p:nvSpPr>
        <p:spPr bwMode="auto">
          <a:xfrm>
            <a:off x="6874490" y="3501205"/>
            <a:ext cx="1261704" cy="33429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2A6825-C9A2-4DE6-83CD-45CFC3D5EE0A}"/>
              </a:ext>
            </a:extLst>
          </p:cNvPr>
          <p:cNvSpPr txBox="1"/>
          <p:nvPr/>
        </p:nvSpPr>
        <p:spPr>
          <a:xfrm>
            <a:off x="7017057" y="3087939"/>
            <a:ext cx="97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行动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35027B-58F6-4167-B613-D62D27636410}"/>
              </a:ext>
            </a:extLst>
          </p:cNvPr>
          <p:cNvSpPr txBox="1"/>
          <p:nvPr/>
        </p:nvSpPr>
        <p:spPr>
          <a:xfrm>
            <a:off x="3964141" y="1626154"/>
            <a:ext cx="97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74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3">
            <a:extLst>
              <a:ext uri="{FF2B5EF4-FFF2-40B4-BE49-F238E27FC236}">
                <a16:creationId xmlns:a16="http://schemas.microsoft.com/office/drawing/2014/main" id="{B3D13C72-DEFE-41B8-9F08-AAF7E658B2B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1443" name="灯片编号占位符 5">
            <a:extLst>
              <a:ext uri="{FF2B5EF4-FFF2-40B4-BE49-F238E27FC236}">
                <a16:creationId xmlns:a16="http://schemas.microsoft.com/office/drawing/2014/main" id="{3F504BC8-FD5C-40E3-888A-11F6470DE4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E9FF6A-40C1-456E-ABE5-76B08D36C8C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74B1CD22-EA35-455A-AF2B-A1652413ADE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Sampling and Quantization</a:t>
            </a:r>
          </a:p>
        </p:txBody>
      </p:sp>
      <p:pic>
        <p:nvPicPr>
          <p:cNvPr id="61445" name="Picture 9">
            <a:extLst>
              <a:ext uri="{FF2B5EF4-FFF2-40B4-BE49-F238E27FC236}">
                <a16:creationId xmlns:a16="http://schemas.microsoft.com/office/drawing/2014/main" id="{A1D05205-ED29-41CD-BBC6-788ABBDCC0E1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1288" y="1600200"/>
            <a:ext cx="6319837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>
            <a:extLst>
              <a:ext uri="{FF2B5EF4-FFF2-40B4-BE49-F238E27FC236}">
                <a16:creationId xmlns:a16="http://schemas.microsoft.com/office/drawing/2014/main" id="{BD562F74-CE5D-462C-AD80-3B80C67609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2467" name="灯片编号占位符 5">
            <a:extLst>
              <a:ext uri="{FF2B5EF4-FFF2-40B4-BE49-F238E27FC236}">
                <a16:creationId xmlns:a16="http://schemas.microsoft.com/office/drawing/2014/main" id="{2C3F17F7-3C8F-432B-ACA1-D4C1E2EA1A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506E13-FA83-4C66-B045-4792A3C7A2CC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143D1CD1-54E4-499E-86D1-6C0E33B7BF8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Representing Digital Images</a:t>
            </a:r>
          </a:p>
        </p:txBody>
      </p:sp>
      <p:pic>
        <p:nvPicPr>
          <p:cNvPr id="62469" name="Picture 6">
            <a:extLst>
              <a:ext uri="{FF2B5EF4-FFF2-40B4-BE49-F238E27FC236}">
                <a16:creationId xmlns:a16="http://schemas.microsoft.com/office/drawing/2014/main" id="{CD6B0C45-1475-4DEC-AF1B-DEC6155F277F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1675" y="1241425"/>
            <a:ext cx="4843463" cy="4857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2470" name="Picture 7">
            <a:extLst>
              <a:ext uri="{FF2B5EF4-FFF2-40B4-BE49-F238E27FC236}">
                <a16:creationId xmlns:a16="http://schemas.microsoft.com/office/drawing/2014/main" id="{030A1B51-F723-4E0D-80C0-E58BADBC3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8" y="1136650"/>
            <a:ext cx="1450975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>
            <a:extLst>
              <a:ext uri="{FF2B5EF4-FFF2-40B4-BE49-F238E27FC236}">
                <a16:creationId xmlns:a16="http://schemas.microsoft.com/office/drawing/2014/main" id="{2CA55FDD-9EB6-461F-932A-093A6D3981C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3491" name="灯片编号占位符 5">
            <a:extLst>
              <a:ext uri="{FF2B5EF4-FFF2-40B4-BE49-F238E27FC236}">
                <a16:creationId xmlns:a16="http://schemas.microsoft.com/office/drawing/2014/main" id="{B6EC85CE-4A2F-4029-8033-62254138B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EC99427-F1D7-41DB-AEE4-7B25D2ED0A88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A3774C9D-8F36-4DBE-89EA-62CBFB60238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Representing Digital Images</a:t>
            </a:r>
          </a:p>
        </p:txBody>
      </p:sp>
      <p:sp>
        <p:nvSpPr>
          <p:cNvPr id="128006" name="Rectangle 6">
            <a:extLst>
              <a:ext uri="{FF2B5EF4-FFF2-40B4-BE49-F238E27FC236}">
                <a16:creationId xmlns:a16="http://schemas.microsoft.com/office/drawing/2014/main" id="{5666FB9A-E902-4E05-AE02-741792FE9B0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ffectLst/>
              </a:rPr>
              <a:t>The representation of an M</a:t>
            </a:r>
            <a:r>
              <a:rPr lang="en-US" altLang="en-US">
                <a:effectLst/>
                <a:cs typeface="Tahoma" panose="020B0604030504040204" pitchFamily="34" charset="0"/>
              </a:rPr>
              <a:t>×N numerical array as</a:t>
            </a:r>
          </a:p>
          <a:p>
            <a:pPr eaLnBrk="1" hangingPunct="1">
              <a:defRPr/>
            </a:pPr>
            <a:endParaRPr lang="en-US" altLang="en-US">
              <a:effectLst/>
              <a:cs typeface="Tahoma" panose="020B060403050404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>
                <a:cs typeface="Tahoma" panose="020B0604030504040204" pitchFamily="34" charset="0"/>
              </a:rPr>
              <a:t>   </a:t>
            </a:r>
          </a:p>
        </p:txBody>
      </p:sp>
      <p:graphicFrame>
        <p:nvGraphicFramePr>
          <p:cNvPr id="63494" name="Object 7">
            <a:extLst>
              <a:ext uri="{FF2B5EF4-FFF2-40B4-BE49-F238E27FC236}">
                <a16:creationId xmlns:a16="http://schemas.microsoft.com/office/drawing/2014/main" id="{57DF99CC-9CB8-4A5B-8E8D-4CCB24C22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" y="3063875"/>
          <a:ext cx="808355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6" name="Equation" r:id="rId3" imgW="3543300" imgH="914400" progId="Equation.DSMT4">
                  <p:embed/>
                </p:oleObj>
              </mc:Choice>
              <mc:Fallback>
                <p:oleObj name="Equation" r:id="rId3" imgW="3543300" imgH="914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3063875"/>
                        <a:ext cx="8083550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3">
            <a:extLst>
              <a:ext uri="{FF2B5EF4-FFF2-40B4-BE49-F238E27FC236}">
                <a16:creationId xmlns:a16="http://schemas.microsoft.com/office/drawing/2014/main" id="{78576A0E-CD04-4F5E-98EB-5D06DFE99C8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4515" name="灯片编号占位符 5">
            <a:extLst>
              <a:ext uri="{FF2B5EF4-FFF2-40B4-BE49-F238E27FC236}">
                <a16:creationId xmlns:a16="http://schemas.microsoft.com/office/drawing/2014/main" id="{AB7D4163-A00B-4E8F-BC95-D0138743A3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995042-DE6A-4341-A1B4-C57755627B8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44E31F9F-5E5B-4E03-B5CA-940953039F3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Representing Digital Images</a:t>
            </a:r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BA77F774-CF42-4580-AFE5-550B56B09BA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ffectLst/>
              </a:rPr>
              <a:t>The representation of an M</a:t>
            </a:r>
            <a:r>
              <a:rPr lang="en-US" altLang="en-US">
                <a:effectLst/>
                <a:cs typeface="Tahoma" panose="020B0604030504040204" pitchFamily="34" charset="0"/>
              </a:rPr>
              <a:t>×N numerical array as</a:t>
            </a:r>
          </a:p>
          <a:p>
            <a:pPr eaLnBrk="1" hangingPunct="1">
              <a:defRPr/>
            </a:pPr>
            <a:endParaRPr lang="en-US" altLang="en-US">
              <a:cs typeface="Tahoma" panose="020B060403050404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>
                <a:cs typeface="Tahoma" panose="020B0604030504040204" pitchFamily="34" charset="0"/>
              </a:rPr>
              <a:t>   </a:t>
            </a:r>
          </a:p>
        </p:txBody>
      </p:sp>
      <p:graphicFrame>
        <p:nvGraphicFramePr>
          <p:cNvPr id="64518" name="Object 5">
            <a:extLst>
              <a:ext uri="{FF2B5EF4-FFF2-40B4-BE49-F238E27FC236}">
                <a16:creationId xmlns:a16="http://schemas.microsoft.com/office/drawing/2014/main" id="{C204D8DF-08B9-46CB-A44D-4C822EB6C9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8" y="3035300"/>
          <a:ext cx="4751387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" name="Equation" r:id="rId3" imgW="2082800" imgH="939800" progId="Equation.DSMT4">
                  <p:embed/>
                </p:oleObj>
              </mc:Choice>
              <mc:Fallback>
                <p:oleObj name="Equation" r:id="rId3" imgW="2082800" imgH="93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3035300"/>
                        <a:ext cx="4751387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>
            <a:extLst>
              <a:ext uri="{FF2B5EF4-FFF2-40B4-BE49-F238E27FC236}">
                <a16:creationId xmlns:a16="http://schemas.microsoft.com/office/drawing/2014/main" id="{AA53E7B9-F7AE-440E-B226-FDEFDCFEE6E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5539" name="灯片编号占位符 5">
            <a:extLst>
              <a:ext uri="{FF2B5EF4-FFF2-40B4-BE49-F238E27FC236}">
                <a16:creationId xmlns:a16="http://schemas.microsoft.com/office/drawing/2014/main" id="{2A1B97D7-7FE7-4003-95AD-A707CCCD7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258470-46A6-4574-ABC2-D2A6F01871E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445DAF07-0A6F-4847-95A5-03B735313CB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Representing Digital Images</a:t>
            </a:r>
          </a:p>
        </p:txBody>
      </p:sp>
      <p:sp>
        <p:nvSpPr>
          <p:cNvPr id="130052" name="Rectangle 4">
            <a:extLst>
              <a:ext uri="{FF2B5EF4-FFF2-40B4-BE49-F238E27FC236}">
                <a16:creationId xmlns:a16="http://schemas.microsoft.com/office/drawing/2014/main" id="{0AA3010A-B830-42EA-A30C-29DD4667D44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ffectLst/>
              </a:rPr>
              <a:t>The representation of an M</a:t>
            </a:r>
            <a:r>
              <a:rPr lang="en-US" altLang="en-US">
                <a:effectLst/>
                <a:cs typeface="Tahoma" panose="020B0604030504040204" pitchFamily="34" charset="0"/>
              </a:rPr>
              <a:t>×N numerical array in MATLAB</a:t>
            </a:r>
          </a:p>
          <a:p>
            <a:pPr eaLnBrk="1" hangingPunct="1">
              <a:defRPr/>
            </a:pPr>
            <a:endParaRPr lang="en-US" altLang="en-US">
              <a:effectLst/>
              <a:cs typeface="Tahoma" panose="020B060403050404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>
                <a:cs typeface="Tahoma" panose="020B0604030504040204" pitchFamily="34" charset="0"/>
              </a:rPr>
              <a:t>   </a:t>
            </a:r>
          </a:p>
        </p:txBody>
      </p:sp>
      <p:graphicFrame>
        <p:nvGraphicFramePr>
          <p:cNvPr id="65542" name="Object 5">
            <a:extLst>
              <a:ext uri="{FF2B5EF4-FFF2-40B4-BE49-F238E27FC236}">
                <a16:creationId xmlns:a16="http://schemas.microsoft.com/office/drawing/2014/main" id="{7ABB5876-A8F5-4D04-954E-DAD1140A6C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3063875"/>
          <a:ext cx="6430963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4" name="Equation" r:id="rId3" imgW="2819400" imgH="914400" progId="Equation.DSMT4">
                  <p:embed/>
                </p:oleObj>
              </mc:Choice>
              <mc:Fallback>
                <p:oleObj name="Equation" r:id="rId3" imgW="2819400" imgH="914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63875"/>
                        <a:ext cx="6430963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>
            <a:extLst>
              <a:ext uri="{FF2B5EF4-FFF2-40B4-BE49-F238E27FC236}">
                <a16:creationId xmlns:a16="http://schemas.microsoft.com/office/drawing/2014/main" id="{3D184AF9-C839-445C-8385-26640B11068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6563" name="灯片编号占位符 5">
            <a:extLst>
              <a:ext uri="{FF2B5EF4-FFF2-40B4-BE49-F238E27FC236}">
                <a16:creationId xmlns:a16="http://schemas.microsoft.com/office/drawing/2014/main" id="{0CA761CE-76BF-4335-8A30-22E3F4A664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860BFB-12C4-4A01-8FF7-16A8188F00D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02209588-D94F-4266-8CAB-F572C3EA183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Representing Digital Images</a:t>
            </a:r>
          </a:p>
        </p:txBody>
      </p:sp>
      <p:sp>
        <p:nvSpPr>
          <p:cNvPr id="131076" name="Rectangle 4">
            <a:extLst>
              <a:ext uri="{FF2B5EF4-FFF2-40B4-BE49-F238E27FC236}">
                <a16:creationId xmlns:a16="http://schemas.microsoft.com/office/drawing/2014/main" id="{C3676CEB-09BD-4309-B60B-3F8DEC365ABB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cs typeface="Tahoma" panose="020B0604030504040204" pitchFamily="34" charset="0"/>
              </a:rPr>
              <a:t> </a:t>
            </a:r>
            <a:r>
              <a:rPr lang="en-US" altLang="en-US" sz="2800">
                <a:effectLst/>
                <a:cs typeface="Tahoma" panose="020B0604030504040204" pitchFamily="34" charset="0"/>
              </a:rPr>
              <a:t>Discrete intensity interval [0, L-1], L=2</a:t>
            </a:r>
            <a:r>
              <a:rPr lang="en-US" altLang="en-US" sz="2800" baseline="30000">
                <a:effectLst/>
                <a:cs typeface="Tahoma" panose="020B0604030504040204" pitchFamily="34" charset="0"/>
              </a:rPr>
              <a:t>k</a:t>
            </a:r>
          </a:p>
          <a:p>
            <a:pPr eaLnBrk="1" hangingPunct="1">
              <a:defRPr/>
            </a:pPr>
            <a:endParaRPr lang="en-US" altLang="en-US" sz="2800" baseline="30000">
              <a:effectLst/>
              <a:cs typeface="Tahoma" panose="020B0604030504040204" pitchFamily="34" charset="0"/>
            </a:endParaRPr>
          </a:p>
          <a:p>
            <a:pPr eaLnBrk="1" hangingPunct="1">
              <a:defRPr/>
            </a:pPr>
            <a:r>
              <a:rPr lang="en-US" altLang="en-US" sz="2800">
                <a:effectLst/>
                <a:cs typeface="Tahoma" panose="020B0604030504040204" pitchFamily="34" charset="0"/>
              </a:rPr>
              <a:t> The number b of bits required to store a M × N digitized image 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800">
              <a:effectLst/>
              <a:cs typeface="Tahoma" panose="020B060403050404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 sz="2800">
                <a:effectLst/>
                <a:cs typeface="Tahoma" panose="020B0604030504040204" pitchFamily="34" charset="0"/>
              </a:rPr>
              <a:t>    b = M × N × k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>
            <a:extLst>
              <a:ext uri="{FF2B5EF4-FFF2-40B4-BE49-F238E27FC236}">
                <a16:creationId xmlns:a16="http://schemas.microsoft.com/office/drawing/2014/main" id="{C747F44F-FB23-4732-B6F5-BA69CB2CE78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7587" name="灯片编号占位符 5">
            <a:extLst>
              <a:ext uri="{FF2B5EF4-FFF2-40B4-BE49-F238E27FC236}">
                <a16:creationId xmlns:a16="http://schemas.microsoft.com/office/drawing/2014/main" id="{8D80DE47-6ACC-4E7A-97F5-315CE4749F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354ED1-2A94-4DC9-8904-E51A1BFC505D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0525FA53-57CC-497D-B21F-1E8849512DD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Representing Digital Images</a:t>
            </a:r>
          </a:p>
        </p:txBody>
      </p:sp>
      <p:sp>
        <p:nvSpPr>
          <p:cNvPr id="67589" name="Rectangle 4">
            <a:extLst>
              <a:ext uri="{FF2B5EF4-FFF2-40B4-BE49-F238E27FC236}">
                <a16:creationId xmlns:a16="http://schemas.microsoft.com/office/drawing/2014/main" id="{30F678A7-C392-47C4-934A-8923DF4DC85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>
              <a:effectLst/>
              <a:cs typeface="Tahoma" panose="020B0604030504040204" pitchFamily="34" charset="0"/>
            </a:endParaRPr>
          </a:p>
        </p:txBody>
      </p:sp>
      <p:pic>
        <p:nvPicPr>
          <p:cNvPr id="67590" name="Picture 5">
            <a:extLst>
              <a:ext uri="{FF2B5EF4-FFF2-40B4-BE49-F238E27FC236}">
                <a16:creationId xmlns:a16="http://schemas.microsoft.com/office/drawing/2014/main" id="{33AB3579-CF81-411D-B4EE-14D1DF67F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595438"/>
            <a:ext cx="8701087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占位符 3">
            <a:extLst>
              <a:ext uri="{FF2B5EF4-FFF2-40B4-BE49-F238E27FC236}">
                <a16:creationId xmlns:a16="http://schemas.microsoft.com/office/drawing/2014/main" id="{6B8FB9D9-4F7B-4D2D-926E-2C6B1218992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8611" name="灯片编号占位符 5">
            <a:extLst>
              <a:ext uri="{FF2B5EF4-FFF2-40B4-BE49-F238E27FC236}">
                <a16:creationId xmlns:a16="http://schemas.microsoft.com/office/drawing/2014/main" id="{F6F0C596-F632-40DF-83A9-E4E792D07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DF32F7-68EE-42DC-9A57-44C5E94B0029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0A814368-C86F-4C51-ABE3-C8744BC07DB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Spatial and Intensity Resolution</a:t>
            </a:r>
          </a:p>
        </p:txBody>
      </p:sp>
      <p:sp>
        <p:nvSpPr>
          <p:cNvPr id="68613" name="Rectangle 3">
            <a:extLst>
              <a:ext uri="{FF2B5EF4-FFF2-40B4-BE49-F238E27FC236}">
                <a16:creationId xmlns:a16="http://schemas.microsoft.com/office/drawing/2014/main" id="{127C8375-E08D-4C97-9210-C86BF361622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ffectLst/>
              </a:rPr>
              <a:t>Spatial resolution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</a:t>
            </a:r>
            <a:r>
              <a:rPr lang="en-US" altLang="en-US" sz="2400">
                <a:effectLst/>
                <a:cs typeface="Tahoma" panose="020B0604030504040204" pitchFamily="34" charset="0"/>
              </a:rPr>
              <a:t>— A measure of the smallest discernible detail in an image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  <a:cs typeface="Tahoma" panose="020B0604030504040204" pitchFamily="34" charset="0"/>
              </a:rPr>
              <a:t>   — stated with </a:t>
            </a:r>
            <a:r>
              <a:rPr lang="en-US" altLang="en-US" sz="2400" i="1">
                <a:effectLst/>
                <a:cs typeface="Tahoma" panose="020B0604030504040204" pitchFamily="34" charset="0"/>
              </a:rPr>
              <a:t>line pairs per unit distance, dots (pixels) per unit distance, dots per inch (dpi)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>
              <a:effectLst/>
              <a:cs typeface="Tahoma" panose="020B0604030504040204" pitchFamily="34" charset="0"/>
            </a:endParaRPr>
          </a:p>
          <a:p>
            <a:pPr eaLnBrk="1" hangingPunct="1"/>
            <a:r>
              <a:rPr lang="en-US" altLang="en-US">
                <a:effectLst/>
              </a:rPr>
              <a:t>Intensity resolution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</a:t>
            </a:r>
            <a:r>
              <a:rPr lang="en-US" altLang="en-US" sz="2400">
                <a:effectLst/>
                <a:cs typeface="Tahoma" panose="020B0604030504040204" pitchFamily="34" charset="0"/>
              </a:rPr>
              <a:t>— The smallest discernible change in intensity level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  <a:cs typeface="Tahoma" panose="020B0604030504040204" pitchFamily="34" charset="0"/>
              </a:rPr>
              <a:t>   — stated with </a:t>
            </a:r>
            <a:r>
              <a:rPr lang="en-US" altLang="en-US" sz="2400" i="1">
                <a:effectLst/>
                <a:cs typeface="Tahoma" panose="020B0604030504040204" pitchFamily="34" charset="0"/>
              </a:rPr>
              <a:t>8 bits, 12 bits, 16 bits, etc.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i="1">
              <a:effectLst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>
            <a:extLst>
              <a:ext uri="{FF2B5EF4-FFF2-40B4-BE49-F238E27FC236}">
                <a16:creationId xmlns:a16="http://schemas.microsoft.com/office/drawing/2014/main" id="{690E43DD-C6E3-4871-A41F-13B18D31848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69635" name="灯片编号占位符 5">
            <a:extLst>
              <a:ext uri="{FF2B5EF4-FFF2-40B4-BE49-F238E27FC236}">
                <a16:creationId xmlns:a16="http://schemas.microsoft.com/office/drawing/2014/main" id="{77C13859-A727-4899-863B-962C30DC5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39432F-B244-4B48-B418-3EC5B7F368A7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159C2B7B-9695-4A29-92E4-8D0FAF5201F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185738"/>
            <a:ext cx="854075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Spatial and Intensity Resolution</a:t>
            </a:r>
          </a:p>
        </p:txBody>
      </p:sp>
      <p:pic>
        <p:nvPicPr>
          <p:cNvPr id="69637" name="Picture 4">
            <a:extLst>
              <a:ext uri="{FF2B5EF4-FFF2-40B4-BE49-F238E27FC236}">
                <a16:creationId xmlns:a16="http://schemas.microsoft.com/office/drawing/2014/main" id="{FE8CC059-C932-47E4-A09E-09F4A734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7">
            <a:extLst>
              <a:ext uri="{FF2B5EF4-FFF2-40B4-BE49-F238E27FC236}">
                <a16:creationId xmlns:a16="http://schemas.microsoft.com/office/drawing/2014/main" id="{106479DD-062A-4221-A8F5-75ABC20D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715000"/>
            <a:ext cx="6484938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9" name="Picture 8">
            <a:extLst>
              <a:ext uri="{FF2B5EF4-FFF2-40B4-BE49-F238E27FC236}">
                <a16:creationId xmlns:a16="http://schemas.microsoft.com/office/drawing/2014/main" id="{04AF2592-1C7D-4CEA-BC80-46C52488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642938"/>
            <a:ext cx="4302125" cy="55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>
            <a:extLst>
              <a:ext uri="{FF2B5EF4-FFF2-40B4-BE49-F238E27FC236}">
                <a16:creationId xmlns:a16="http://schemas.microsoft.com/office/drawing/2014/main" id="{FC65B5A4-8DE6-4E49-978E-1C38FD688B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0659" name="灯片编号占位符 5">
            <a:extLst>
              <a:ext uri="{FF2B5EF4-FFF2-40B4-BE49-F238E27FC236}">
                <a16:creationId xmlns:a16="http://schemas.microsoft.com/office/drawing/2014/main" id="{69A4C0EE-C3A7-44A4-AC31-FEC1EF27CD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3E1EC3-FEFF-4C3E-B333-1E5C1192F04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F1581D19-3A20-41D4-9906-C1A1256E8A0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185738"/>
            <a:ext cx="854075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Spatial and Intensity Resolution</a:t>
            </a:r>
          </a:p>
        </p:txBody>
      </p:sp>
      <p:pic>
        <p:nvPicPr>
          <p:cNvPr id="70661" name="Picture 3">
            <a:extLst>
              <a:ext uri="{FF2B5EF4-FFF2-40B4-BE49-F238E27FC236}">
                <a16:creationId xmlns:a16="http://schemas.microsoft.com/office/drawing/2014/main" id="{49EB3863-0216-4CB1-B48B-BA657468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6">
            <a:extLst>
              <a:ext uri="{FF2B5EF4-FFF2-40B4-BE49-F238E27FC236}">
                <a16:creationId xmlns:a16="http://schemas.microsoft.com/office/drawing/2014/main" id="{C9F170CA-D8B6-4D25-8FD6-CC68F134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671513"/>
            <a:ext cx="6319838" cy="613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>
            <a:extLst>
              <a:ext uri="{FF2B5EF4-FFF2-40B4-BE49-F238E27FC236}">
                <a16:creationId xmlns:a16="http://schemas.microsoft.com/office/drawing/2014/main" id="{77DFDB55-F556-4359-9B22-5627B0A551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339" name="灯片编号占位符 5">
            <a:extLst>
              <a:ext uri="{FF2B5EF4-FFF2-40B4-BE49-F238E27FC236}">
                <a16:creationId xmlns:a16="http://schemas.microsoft.com/office/drawing/2014/main" id="{2CBFD5BE-8161-41DE-B863-A0A649A40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DF18D-FE4A-4D31-BB43-FA6246859D3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833575C4-FCC4-4BEE-BC0F-941AFCA84CF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人眼成像原理</a:t>
            </a:r>
            <a:endParaRPr lang="en-US" altLang="en-US" dirty="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55DAD07-4D57-4054-A44B-E60622C5045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ffectLst/>
              </a:rPr>
              <a:t> </a:t>
            </a:r>
          </a:p>
        </p:txBody>
      </p:sp>
      <p:pic>
        <p:nvPicPr>
          <p:cNvPr id="177154" name="Picture 2" descr="How Vision Works: Our Sense of Sight | Ask A Biologist">
            <a:extLst>
              <a:ext uri="{FF2B5EF4-FFF2-40B4-BE49-F238E27FC236}">
                <a16:creationId xmlns:a16="http://schemas.microsoft.com/office/drawing/2014/main" id="{D7D62012-71DB-431F-BAD0-8FEE65E08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11" y="1773638"/>
            <a:ext cx="4550378" cy="396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833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>
            <a:extLst>
              <a:ext uri="{FF2B5EF4-FFF2-40B4-BE49-F238E27FC236}">
                <a16:creationId xmlns:a16="http://schemas.microsoft.com/office/drawing/2014/main" id="{9D2238F6-BDEB-4005-B5BF-050CBC862AA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1683" name="灯片编号占位符 5">
            <a:extLst>
              <a:ext uri="{FF2B5EF4-FFF2-40B4-BE49-F238E27FC236}">
                <a16:creationId xmlns:a16="http://schemas.microsoft.com/office/drawing/2014/main" id="{85CA1A95-DEC2-48E0-A0F7-65FEBDA2A7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C585F3-3081-48B1-B067-566296E69ED9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2C34CE47-0B7D-451D-95E8-E9AC3B4BC21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185738"/>
            <a:ext cx="854075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Spatial and Intensity Resolution</a:t>
            </a:r>
          </a:p>
        </p:txBody>
      </p:sp>
      <p:pic>
        <p:nvPicPr>
          <p:cNvPr id="71685" name="Picture 3">
            <a:extLst>
              <a:ext uri="{FF2B5EF4-FFF2-40B4-BE49-F238E27FC236}">
                <a16:creationId xmlns:a16="http://schemas.microsoft.com/office/drawing/2014/main" id="{1DA8DE8E-3BFC-4342-9F7A-A355F7DA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5">
            <a:extLst>
              <a:ext uri="{FF2B5EF4-FFF2-40B4-BE49-F238E27FC236}">
                <a16:creationId xmlns:a16="http://schemas.microsoft.com/office/drawing/2014/main" id="{32E0A993-8A7A-44A8-BD64-C22B1815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690563"/>
            <a:ext cx="6323013" cy="610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>
            <a:extLst>
              <a:ext uri="{FF2B5EF4-FFF2-40B4-BE49-F238E27FC236}">
                <a16:creationId xmlns:a16="http://schemas.microsoft.com/office/drawing/2014/main" id="{88766652-F509-4F73-A0CD-69DC168666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2707" name="灯片编号占位符 5">
            <a:extLst>
              <a:ext uri="{FF2B5EF4-FFF2-40B4-BE49-F238E27FC236}">
                <a16:creationId xmlns:a16="http://schemas.microsoft.com/office/drawing/2014/main" id="{65D4875C-A016-4706-BB7E-5E3E0ED50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05234D-F65C-4302-8D87-9494F15D32B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80C20EB2-0CC9-4622-B684-3ABB6146A3A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-185738"/>
            <a:ext cx="854075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Interpolation</a:t>
            </a:r>
          </a:p>
        </p:txBody>
      </p:sp>
      <p:sp>
        <p:nvSpPr>
          <p:cNvPr id="138245" name="Rectangle 5">
            <a:extLst>
              <a:ext uri="{FF2B5EF4-FFF2-40B4-BE49-F238E27FC236}">
                <a16:creationId xmlns:a16="http://schemas.microsoft.com/office/drawing/2014/main" id="{DA5F9165-2505-4F31-B0E0-9A495C74730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457325"/>
            <a:ext cx="8540750" cy="44989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b="1">
                <a:effectLst/>
              </a:rPr>
              <a:t>Interpolation</a:t>
            </a:r>
            <a:r>
              <a:rPr lang="en-US" altLang="en-US" sz="2800">
                <a:effectLst/>
              </a:rPr>
              <a:t> — Process of using known data to estimate unknown values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3600" i="1">
                <a:effectLst/>
              </a:rPr>
              <a:t>   </a:t>
            </a:r>
            <a:r>
              <a:rPr lang="en-US" altLang="en-US" sz="2000" i="1">
                <a:effectLst/>
              </a:rPr>
              <a:t>e.g., </a:t>
            </a:r>
            <a:r>
              <a:rPr lang="en-US" altLang="en-US" sz="2000">
                <a:effectLst/>
              </a:rPr>
              <a:t>zooming, shrinking, rotating, and geometric correction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2000" i="1">
              <a:effectLst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b="1">
                <a:effectLst/>
              </a:rPr>
              <a:t>Interpolation</a:t>
            </a:r>
            <a:r>
              <a:rPr lang="en-US" altLang="en-US" sz="2800" i="1">
                <a:effectLst/>
              </a:rPr>
              <a:t> </a:t>
            </a:r>
            <a:r>
              <a:rPr lang="en-US" altLang="en-US" sz="2800">
                <a:effectLst/>
              </a:rPr>
              <a:t>(sometimes called</a:t>
            </a:r>
            <a:r>
              <a:rPr lang="en-US" altLang="en-US" sz="2800" i="1">
                <a:effectLst/>
              </a:rPr>
              <a:t> </a:t>
            </a:r>
            <a:r>
              <a:rPr lang="en-US" altLang="en-US" sz="2800" b="1" i="1">
                <a:effectLst/>
              </a:rPr>
              <a:t>resampling</a:t>
            </a:r>
            <a:r>
              <a:rPr lang="en-US" altLang="en-US" sz="2800">
                <a:effectLst/>
              </a:rPr>
              <a:t>)</a:t>
            </a:r>
            <a:r>
              <a:rPr lang="en-US" altLang="en-US" sz="2800" i="1">
                <a:effectLst/>
              </a:rPr>
              <a:t> </a:t>
            </a:r>
            <a:r>
              <a:rPr lang="en-US" altLang="en-US" sz="2800">
                <a:effectLst/>
              </a:rPr>
              <a:t>—</a:t>
            </a:r>
            <a:r>
              <a:rPr lang="en-US" altLang="en-US" sz="2800" i="1">
                <a:effectLst/>
              </a:rPr>
              <a:t> </a:t>
            </a:r>
            <a:r>
              <a:rPr lang="en-US" altLang="en-US" sz="2400">
                <a:effectLst/>
              </a:rPr>
              <a:t>an imaging method to increase (or decrease) the number of pixels in a digital image.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400">
                <a:effectLst/>
              </a:rPr>
              <a:t>   </a:t>
            </a:r>
            <a:r>
              <a:rPr lang="en-US" altLang="en-US" sz="2000">
                <a:effectLst/>
              </a:rPr>
              <a:t>Some digital cameras use interpolation to produce a larger image than the sensor captured or to create digital zoom</a:t>
            </a:r>
            <a:r>
              <a:rPr lang="en-US" altLang="en-US" sz="2400"/>
              <a:t>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en-US" sz="1800">
              <a:effectLst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altLang="en-US" sz="1800">
                <a:effectLst/>
              </a:rPr>
              <a:t>     http://www.dpreview.com/learn/?/key=interpolation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>
            <a:extLst>
              <a:ext uri="{FF2B5EF4-FFF2-40B4-BE49-F238E27FC236}">
                <a16:creationId xmlns:a16="http://schemas.microsoft.com/office/drawing/2014/main" id="{D75E11E3-B5EC-4372-A1C6-608A31FE464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3731" name="灯片编号占位符 5">
            <a:extLst>
              <a:ext uri="{FF2B5EF4-FFF2-40B4-BE49-F238E27FC236}">
                <a16:creationId xmlns:a16="http://schemas.microsoft.com/office/drawing/2014/main" id="{1F24E0F3-BC7B-4857-87BA-831CB0B09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C74B83-5BE3-4C61-AD15-5203B3750C2C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EA4A89AB-9361-43D7-B6C7-DF03494BCE6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28588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Interpolation: </a:t>
            </a:r>
            <a:br>
              <a:rPr lang="en-US" altLang="en-US" sz="3200"/>
            </a:br>
            <a:r>
              <a:rPr lang="en-US" altLang="en-US" sz="3200"/>
              <a:t>Nearest Neighbor Interpolation</a:t>
            </a:r>
            <a:r>
              <a:rPr lang="en-US" altLang="en-US"/>
              <a:t> </a:t>
            </a:r>
          </a:p>
        </p:txBody>
      </p:sp>
      <p:pic>
        <p:nvPicPr>
          <p:cNvPr id="73733" name="Picture 6">
            <a:extLst>
              <a:ext uri="{FF2B5EF4-FFF2-40B4-BE49-F238E27FC236}">
                <a16:creationId xmlns:a16="http://schemas.microsoft.com/office/drawing/2014/main" id="{E43B6238-3DAC-4976-8676-4CD446BAE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1971675"/>
            <a:ext cx="6424613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3" name="AutoShape 9">
            <a:extLst>
              <a:ext uri="{FF2B5EF4-FFF2-40B4-BE49-F238E27FC236}">
                <a16:creationId xmlns:a16="http://schemas.microsoft.com/office/drawing/2014/main" id="{4B770723-7482-4389-9D5C-80D12BCCE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4975"/>
            <a:ext cx="2990850" cy="1443038"/>
          </a:xfrm>
          <a:prstGeom prst="wedgeRoundRectCallout">
            <a:avLst>
              <a:gd name="adj1" fmla="val 46338"/>
              <a:gd name="adj2" fmla="val 7332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</a:t>
            </a:r>
            <a:r>
              <a:rPr lang="en-US" altLang="en-US" sz="2400" baseline="-25000"/>
              <a:t>1</a:t>
            </a:r>
            <a:r>
              <a:rPr lang="en-US" altLang="en-US" sz="2400"/>
              <a:t>(x</a:t>
            </a:r>
            <a:r>
              <a:rPr lang="en-US" altLang="en-US" sz="2400" baseline="-25000"/>
              <a:t>2</a:t>
            </a:r>
            <a:r>
              <a:rPr lang="en-US" altLang="en-US" sz="2400"/>
              <a:t>,y</a:t>
            </a:r>
            <a:r>
              <a:rPr lang="en-US" altLang="en-US" sz="2400" baseline="-25000"/>
              <a:t>2</a:t>
            </a:r>
            <a:r>
              <a:rPr lang="en-US" altLang="en-US" sz="2400"/>
              <a:t>)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f(round(x</a:t>
            </a:r>
            <a:r>
              <a:rPr lang="en-US" altLang="en-US" sz="2000" baseline="-25000"/>
              <a:t>2</a:t>
            </a:r>
            <a:r>
              <a:rPr lang="en-US" altLang="en-US" sz="2000"/>
              <a:t>), round(y</a:t>
            </a:r>
            <a:r>
              <a:rPr lang="en-US" altLang="en-US" sz="2000" baseline="-25000"/>
              <a:t>2</a:t>
            </a:r>
            <a:r>
              <a:rPr lang="en-US" altLang="en-US" sz="2000"/>
              <a:t>))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=f(x</a:t>
            </a:r>
            <a:r>
              <a:rPr lang="en-US" altLang="en-US" sz="2400" baseline="-25000"/>
              <a:t>1</a:t>
            </a:r>
            <a:r>
              <a:rPr lang="en-US" altLang="en-US" sz="2400"/>
              <a:t>,y</a:t>
            </a:r>
            <a:r>
              <a:rPr lang="en-US" altLang="en-US" sz="2400" baseline="-25000"/>
              <a:t>1</a:t>
            </a:r>
            <a:r>
              <a:rPr lang="en-US" altLang="en-US" sz="2400"/>
              <a:t>)</a:t>
            </a:r>
          </a:p>
        </p:txBody>
      </p:sp>
      <p:sp>
        <p:nvSpPr>
          <p:cNvPr id="139274" name="AutoShape 10">
            <a:extLst>
              <a:ext uri="{FF2B5EF4-FFF2-40B4-BE49-F238E27FC236}">
                <a16:creationId xmlns:a16="http://schemas.microsoft.com/office/drawing/2014/main" id="{9F557E6B-B743-4B6F-8F79-CDEF3F928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050" y="1766888"/>
            <a:ext cx="1943100" cy="709612"/>
          </a:xfrm>
          <a:prstGeom prst="wedgeRoundRectCallout">
            <a:avLst>
              <a:gd name="adj1" fmla="val -93384"/>
              <a:gd name="adj2" fmla="val 17796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f(x</a:t>
            </a:r>
            <a:r>
              <a:rPr lang="en-US" altLang="en-US" sz="2400" baseline="-25000"/>
              <a:t>1</a:t>
            </a:r>
            <a:r>
              <a:rPr lang="en-US" altLang="en-US" sz="2400"/>
              <a:t>,y</a:t>
            </a:r>
            <a:r>
              <a:rPr lang="en-US" altLang="en-US" sz="2400" baseline="-25000"/>
              <a:t>1</a:t>
            </a:r>
            <a:r>
              <a:rPr lang="en-US" altLang="en-US" sz="2400"/>
              <a:t>)</a:t>
            </a:r>
          </a:p>
        </p:txBody>
      </p:sp>
      <p:sp>
        <p:nvSpPr>
          <p:cNvPr id="139277" name="AutoShape 13">
            <a:extLst>
              <a:ext uri="{FF2B5EF4-FFF2-40B4-BE49-F238E27FC236}">
                <a16:creationId xmlns:a16="http://schemas.microsoft.com/office/drawing/2014/main" id="{9215EE5B-1EBD-4634-AA73-B0E5FD8A6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29150"/>
            <a:ext cx="2990850" cy="1443038"/>
          </a:xfrm>
          <a:prstGeom prst="wedgeRoundRectCallout">
            <a:avLst>
              <a:gd name="adj1" fmla="val 73727"/>
              <a:gd name="adj2" fmla="val -10753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f</a:t>
            </a:r>
            <a:r>
              <a:rPr lang="en-US" altLang="en-US" sz="2400" baseline="-25000"/>
              <a:t>1</a:t>
            </a:r>
            <a:r>
              <a:rPr lang="en-US" altLang="en-US" sz="2400"/>
              <a:t>(x</a:t>
            </a:r>
            <a:r>
              <a:rPr lang="en-US" altLang="en-US" sz="2400" baseline="-25000"/>
              <a:t>3</a:t>
            </a:r>
            <a:r>
              <a:rPr lang="en-US" altLang="en-US" sz="2400"/>
              <a:t>,y</a:t>
            </a:r>
            <a:r>
              <a:rPr lang="en-US" altLang="en-US" sz="2400" baseline="-25000"/>
              <a:t>3</a:t>
            </a:r>
            <a:r>
              <a:rPr lang="en-US" altLang="en-US" sz="2400"/>
              <a:t>)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f(round(x</a:t>
            </a:r>
            <a:r>
              <a:rPr lang="en-US" altLang="en-US" sz="2000" baseline="-25000"/>
              <a:t>3</a:t>
            </a:r>
            <a:r>
              <a:rPr lang="en-US" altLang="en-US" sz="2000"/>
              <a:t>), round(y</a:t>
            </a:r>
            <a:r>
              <a:rPr lang="en-US" altLang="en-US" sz="2000" baseline="-25000"/>
              <a:t>3</a:t>
            </a:r>
            <a:r>
              <a:rPr lang="en-US" altLang="en-US" sz="2000"/>
              <a:t>))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=f(x</a:t>
            </a:r>
            <a:r>
              <a:rPr lang="en-US" altLang="en-US" sz="2400" baseline="-25000"/>
              <a:t>1</a:t>
            </a:r>
            <a:r>
              <a:rPr lang="en-US" altLang="en-US" sz="2400"/>
              <a:t>,y</a:t>
            </a:r>
            <a:r>
              <a:rPr lang="en-US" altLang="en-US" sz="2400" baseline="-25000"/>
              <a:t>1</a:t>
            </a:r>
            <a:r>
              <a:rPr lang="en-US" altLang="en-US" sz="24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3" grpId="0" animBg="1"/>
      <p:bldP spid="139274" grpId="0" animBg="1"/>
      <p:bldP spid="13927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占位符 3">
            <a:extLst>
              <a:ext uri="{FF2B5EF4-FFF2-40B4-BE49-F238E27FC236}">
                <a16:creationId xmlns:a16="http://schemas.microsoft.com/office/drawing/2014/main" id="{3F0819AF-36A2-49C4-95AF-2D8A4301049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4755" name="灯片编号占位符 5">
            <a:extLst>
              <a:ext uri="{FF2B5EF4-FFF2-40B4-BE49-F238E27FC236}">
                <a16:creationId xmlns:a16="http://schemas.microsoft.com/office/drawing/2014/main" id="{9E8FF64B-9D55-40A3-A291-3F4B8EC25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78F6D9-4A99-4F54-9167-9588C3E0A9DF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F2A1EEF0-7E8D-4EA9-BEF0-56943826959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28588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Interpolation: </a:t>
            </a:r>
            <a:br>
              <a:rPr lang="en-US" altLang="en-US" sz="3200"/>
            </a:br>
            <a:r>
              <a:rPr lang="en-US" altLang="en-US" sz="3200"/>
              <a:t>Bilinear Interpolation</a:t>
            </a:r>
            <a:r>
              <a:rPr lang="en-US" altLang="en-US"/>
              <a:t> </a:t>
            </a:r>
          </a:p>
        </p:txBody>
      </p:sp>
      <p:pic>
        <p:nvPicPr>
          <p:cNvPr id="74757" name="Picture 8">
            <a:extLst>
              <a:ext uri="{FF2B5EF4-FFF2-40B4-BE49-F238E27FC236}">
                <a16:creationId xmlns:a16="http://schemas.microsoft.com/office/drawing/2014/main" id="{3D66E79F-CF92-46B3-91FF-ED419A29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1395413"/>
            <a:ext cx="6813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4758" name="Object 9">
            <a:extLst>
              <a:ext uri="{FF2B5EF4-FFF2-40B4-BE49-F238E27FC236}">
                <a16:creationId xmlns:a16="http://schemas.microsoft.com/office/drawing/2014/main" id="{CE7A581B-9BA9-419D-A5EC-1B092999FE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5038" y="4086225"/>
          <a:ext cx="637222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1" name="Equation" r:id="rId4" imgW="2743200" imgH="914400" progId="Equation.DSMT4">
                  <p:embed/>
                </p:oleObj>
              </mc:Choice>
              <mc:Fallback>
                <p:oleObj name="Equation" r:id="rId4" imgW="2743200" imgH="914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4086225"/>
                        <a:ext cx="6372225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9" name="AutoShape 10">
            <a:extLst>
              <a:ext uri="{FF2B5EF4-FFF2-40B4-BE49-F238E27FC236}">
                <a16:creationId xmlns:a16="http://schemas.microsoft.com/office/drawing/2014/main" id="{C60BFAFE-F142-46B7-8533-52F631CB3A7D}"/>
              </a:ext>
            </a:extLst>
          </p:cNvPr>
          <p:cNvSpPr>
            <a:spLocks/>
          </p:cNvSpPr>
          <p:nvPr/>
        </p:nvSpPr>
        <p:spPr bwMode="auto">
          <a:xfrm>
            <a:off x="5314950" y="2743200"/>
            <a:ext cx="914400" cy="609600"/>
          </a:xfrm>
          <a:prstGeom prst="borderCallout1">
            <a:avLst>
              <a:gd name="adj1" fmla="val 18750"/>
              <a:gd name="adj2" fmla="val -8333"/>
              <a:gd name="adj3" fmla="val 56250"/>
              <a:gd name="adj4" fmla="val -171181"/>
            </a:avLst>
          </a:prstGeom>
          <a:solidFill>
            <a:schemeClr val="accent1"/>
          </a:solidFill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(x,y)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>
            <a:extLst>
              <a:ext uri="{FF2B5EF4-FFF2-40B4-BE49-F238E27FC236}">
                <a16:creationId xmlns:a16="http://schemas.microsoft.com/office/drawing/2014/main" id="{2A685173-84BB-4E52-917C-9C422708C74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5779" name="灯片编号占位符 5">
            <a:extLst>
              <a:ext uri="{FF2B5EF4-FFF2-40B4-BE49-F238E27FC236}">
                <a16:creationId xmlns:a16="http://schemas.microsoft.com/office/drawing/2014/main" id="{FAE3E4D2-9C44-4633-9BF8-9CAD3B0D7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667336-B55E-4E46-BAB5-C48470E81B5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5E5BCF29-2796-4A0F-B1E1-BDEAF9262CD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01625" y="128588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/>
              <a:t>Image Interpolation: </a:t>
            </a:r>
            <a:br>
              <a:rPr lang="en-US" altLang="en-US" sz="3200"/>
            </a:br>
            <a:r>
              <a:rPr lang="en-US" altLang="en-US" sz="3200"/>
              <a:t>Bicubic Interpolation</a:t>
            </a:r>
            <a:r>
              <a:rPr lang="en-US" altLang="en-US"/>
              <a:t> </a:t>
            </a:r>
          </a:p>
        </p:txBody>
      </p:sp>
      <p:graphicFrame>
        <p:nvGraphicFramePr>
          <p:cNvPr id="75781" name="Object 7">
            <a:extLst>
              <a:ext uri="{FF2B5EF4-FFF2-40B4-BE49-F238E27FC236}">
                <a16:creationId xmlns:a16="http://schemas.microsoft.com/office/drawing/2014/main" id="{74667D10-D7D6-4110-B507-ED8C5614D1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2550" y="2454275"/>
          <a:ext cx="5910263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4" name="Equation" r:id="rId3" imgW="1435100" imgH="444500" progId="Equation.DSMT4">
                  <p:embed/>
                </p:oleObj>
              </mc:Choice>
              <mc:Fallback>
                <p:oleObj name="Equation" r:id="rId3" imgW="1435100" imgH="4445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2454275"/>
                        <a:ext cx="5910263" cy="183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2" name="Rectangle 8">
            <a:extLst>
              <a:ext uri="{FF2B5EF4-FFF2-40B4-BE49-F238E27FC236}">
                <a16:creationId xmlns:a16="http://schemas.microsoft.com/office/drawing/2014/main" id="{7ED313C2-0890-49DD-BD6C-2C871FAAE84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457325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The intensity value assigned to point (x,y) is obtained by the following equation</a:t>
            </a:r>
            <a:r>
              <a:rPr lang="en-US" altLang="en-US">
                <a:effectLst/>
              </a:rPr>
              <a:t> </a:t>
            </a:r>
          </a:p>
          <a:p>
            <a:pPr eaLnBrk="1" hangingPunct="1"/>
            <a:endParaRPr lang="en-US" altLang="en-US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>
                <a:effectLst/>
              </a:rPr>
              <a:t> </a:t>
            </a:r>
          </a:p>
          <a:p>
            <a:pPr eaLnBrk="1" hangingPunct="1"/>
            <a:endParaRPr lang="en-US" altLang="en-US">
              <a:effectLst/>
            </a:endParaRP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r>
              <a:rPr lang="en-US" altLang="en-US" sz="2400">
                <a:effectLst/>
              </a:rPr>
              <a:t>The sixteen coefficients are determined by using the sixteen nearest neighbors.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</a:t>
            </a:r>
            <a:r>
              <a:rPr lang="en-US" altLang="en-US" sz="2000">
                <a:effectLst/>
              </a:rPr>
              <a:t>http://en.wikipedia.org/wiki/Bicubic_interpolation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日期占位符 3">
            <a:extLst>
              <a:ext uri="{FF2B5EF4-FFF2-40B4-BE49-F238E27FC236}">
                <a16:creationId xmlns:a16="http://schemas.microsoft.com/office/drawing/2014/main" id="{8E8F6332-477F-493A-80A2-81E3203830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6803" name="灯片编号占位符 5">
            <a:extLst>
              <a:ext uri="{FF2B5EF4-FFF2-40B4-BE49-F238E27FC236}">
                <a16:creationId xmlns:a16="http://schemas.microsoft.com/office/drawing/2014/main" id="{E479CEBC-7FC5-49B8-868E-0B1A25F2D8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A9AAB3-16C5-4D43-9E11-5B496554932D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B5ED22DE-D4A2-4DC1-BEB0-76010A33F43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Interpolation</a:t>
            </a:r>
          </a:p>
        </p:txBody>
      </p:sp>
      <p:pic>
        <p:nvPicPr>
          <p:cNvPr id="76805" name="Picture 5">
            <a:extLst>
              <a:ext uri="{FF2B5EF4-FFF2-40B4-BE49-F238E27FC236}">
                <a16:creationId xmlns:a16="http://schemas.microsoft.com/office/drawing/2014/main" id="{0F94FCB0-AB37-48F4-9C16-B24D5A8A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2266950"/>
            <a:ext cx="30384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日期占位符 3">
            <a:extLst>
              <a:ext uri="{FF2B5EF4-FFF2-40B4-BE49-F238E27FC236}">
                <a16:creationId xmlns:a16="http://schemas.microsoft.com/office/drawing/2014/main" id="{F2691443-04F6-49A5-B75D-F47F7A2FAB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7827" name="灯片编号占位符 5">
            <a:extLst>
              <a:ext uri="{FF2B5EF4-FFF2-40B4-BE49-F238E27FC236}">
                <a16:creationId xmlns:a16="http://schemas.microsoft.com/office/drawing/2014/main" id="{9CE1DFF4-9EBB-4F40-874C-414E78700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8CA233-CDD2-4605-A639-E464CBB9A52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1ED485E4-8921-4145-B5A2-7611926EC88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Interpolation</a:t>
            </a:r>
          </a:p>
        </p:txBody>
      </p:sp>
      <p:pic>
        <p:nvPicPr>
          <p:cNvPr id="77829" name="Picture 5">
            <a:extLst>
              <a:ext uri="{FF2B5EF4-FFF2-40B4-BE49-F238E27FC236}">
                <a16:creationId xmlns:a16="http://schemas.microsoft.com/office/drawing/2014/main" id="{F9793811-406C-402D-8A88-45BCB036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981075"/>
            <a:ext cx="648652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日期占位符 3">
            <a:extLst>
              <a:ext uri="{FF2B5EF4-FFF2-40B4-BE49-F238E27FC236}">
                <a16:creationId xmlns:a16="http://schemas.microsoft.com/office/drawing/2014/main" id="{7D667607-53DB-4531-AA5D-A4AA216103B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8851" name="灯片编号占位符 5">
            <a:extLst>
              <a:ext uri="{FF2B5EF4-FFF2-40B4-BE49-F238E27FC236}">
                <a16:creationId xmlns:a16="http://schemas.microsoft.com/office/drawing/2014/main" id="{1FC837B9-E4A0-4A4A-A2C7-F9A5E89DB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0B1F3F-93A0-4D64-89C0-F09D2935DB23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08006737-94F0-44D9-9D8A-848FEED27D8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Interpolation</a:t>
            </a:r>
          </a:p>
        </p:txBody>
      </p:sp>
      <p:pic>
        <p:nvPicPr>
          <p:cNvPr id="78853" name="Picture 4">
            <a:extLst>
              <a:ext uri="{FF2B5EF4-FFF2-40B4-BE49-F238E27FC236}">
                <a16:creationId xmlns:a16="http://schemas.microsoft.com/office/drawing/2014/main" id="{B5855A0B-A772-4067-A7D1-7473459E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981075"/>
            <a:ext cx="648652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日期占位符 3">
            <a:extLst>
              <a:ext uri="{FF2B5EF4-FFF2-40B4-BE49-F238E27FC236}">
                <a16:creationId xmlns:a16="http://schemas.microsoft.com/office/drawing/2014/main" id="{D1DB1929-DF67-460C-BBC9-D890CE1752B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79875" name="灯片编号占位符 5">
            <a:extLst>
              <a:ext uri="{FF2B5EF4-FFF2-40B4-BE49-F238E27FC236}">
                <a16:creationId xmlns:a16="http://schemas.microsoft.com/office/drawing/2014/main" id="{F590909E-3F4F-4536-9596-DC3959EDDC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183CCA-904F-420D-9902-660E39AD2F5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74B8BB7E-A414-4979-8D3A-2F274816081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Interpolation</a:t>
            </a:r>
          </a:p>
        </p:txBody>
      </p:sp>
      <p:pic>
        <p:nvPicPr>
          <p:cNvPr id="79877" name="Picture 4">
            <a:extLst>
              <a:ext uri="{FF2B5EF4-FFF2-40B4-BE49-F238E27FC236}">
                <a16:creationId xmlns:a16="http://schemas.microsoft.com/office/drawing/2014/main" id="{7CD4451A-6182-4BD8-9D8A-468B39F2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981075"/>
            <a:ext cx="648652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日期占位符 3">
            <a:extLst>
              <a:ext uri="{FF2B5EF4-FFF2-40B4-BE49-F238E27FC236}">
                <a16:creationId xmlns:a16="http://schemas.microsoft.com/office/drawing/2014/main" id="{DE5D55B2-6DA8-4AD6-990A-1E4F239F89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80899" name="灯片编号占位符 5">
            <a:extLst>
              <a:ext uri="{FF2B5EF4-FFF2-40B4-BE49-F238E27FC236}">
                <a16:creationId xmlns:a16="http://schemas.microsoft.com/office/drawing/2014/main" id="{B8606029-F231-4FA0-8368-729C8ED542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794AF8-6970-44EC-800E-9CF36FB5A5F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1A99D549-03DD-45AD-9B26-AF156E4E0EE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Interpolation</a:t>
            </a:r>
          </a:p>
        </p:txBody>
      </p:sp>
      <p:pic>
        <p:nvPicPr>
          <p:cNvPr id="80901" name="Picture 5">
            <a:extLst>
              <a:ext uri="{FF2B5EF4-FFF2-40B4-BE49-F238E27FC236}">
                <a16:creationId xmlns:a16="http://schemas.microsoft.com/office/drawing/2014/main" id="{06B1A668-3D15-4AFA-9016-9A596499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800225"/>
            <a:ext cx="40005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>
            <a:extLst>
              <a:ext uri="{FF2B5EF4-FFF2-40B4-BE49-F238E27FC236}">
                <a16:creationId xmlns:a16="http://schemas.microsoft.com/office/drawing/2014/main" id="{77DFDB55-F556-4359-9B22-5627B0A551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339" name="灯片编号占位符 5">
            <a:extLst>
              <a:ext uri="{FF2B5EF4-FFF2-40B4-BE49-F238E27FC236}">
                <a16:creationId xmlns:a16="http://schemas.microsoft.com/office/drawing/2014/main" id="{2CBFD5BE-8161-41DE-B863-A0A649A40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DF18D-FE4A-4D31-BB43-FA6246859D3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833575C4-FCC4-4BEE-BC0F-941AFCA84CF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相机原理</a:t>
            </a:r>
            <a:endParaRPr lang="en-US" altLang="en-US" dirty="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55DAD07-4D57-4054-A44B-E60622C5045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ffectLst/>
              </a:rPr>
              <a:t> </a:t>
            </a:r>
          </a:p>
        </p:txBody>
      </p:sp>
      <p:pic>
        <p:nvPicPr>
          <p:cNvPr id="178178" name="Picture 2" descr="Focal Length Explained: A Beginner’s Guide – Camera Harmony">
            <a:extLst>
              <a:ext uri="{FF2B5EF4-FFF2-40B4-BE49-F238E27FC236}">
                <a16:creationId xmlns:a16="http://schemas.microsoft.com/office/drawing/2014/main" id="{F5C91879-FEEB-4D71-AE20-34939C71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3" y="2009331"/>
            <a:ext cx="7325032" cy="38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123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>
            <a:extLst>
              <a:ext uri="{FF2B5EF4-FFF2-40B4-BE49-F238E27FC236}">
                <a16:creationId xmlns:a16="http://schemas.microsoft.com/office/drawing/2014/main" id="{A9DF7A89-978B-431F-82C0-1AAAF0102EB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81923" name="灯片编号占位符 5">
            <a:extLst>
              <a:ext uri="{FF2B5EF4-FFF2-40B4-BE49-F238E27FC236}">
                <a16:creationId xmlns:a16="http://schemas.microsoft.com/office/drawing/2014/main" id="{A2AF7073-8D0A-43A3-ACAE-C649896FE1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ED63B6-564A-4236-937C-CAD27D073B91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698811E4-BAC4-45E9-8410-03EDF6CF69D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Interpolation</a:t>
            </a:r>
          </a:p>
        </p:txBody>
      </p:sp>
      <p:pic>
        <p:nvPicPr>
          <p:cNvPr id="81925" name="Picture 3">
            <a:extLst>
              <a:ext uri="{FF2B5EF4-FFF2-40B4-BE49-F238E27FC236}">
                <a16:creationId xmlns:a16="http://schemas.microsoft.com/office/drawing/2014/main" id="{F89F0D9A-2EA3-40F7-84D8-9B84575F6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5">
            <a:extLst>
              <a:ext uri="{FF2B5EF4-FFF2-40B4-BE49-F238E27FC236}">
                <a16:creationId xmlns:a16="http://schemas.microsoft.com/office/drawing/2014/main" id="{3FA1D6E6-B929-4EB3-88FE-F9EC5094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019175"/>
            <a:ext cx="6848475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日期占位符 3">
            <a:extLst>
              <a:ext uri="{FF2B5EF4-FFF2-40B4-BE49-F238E27FC236}">
                <a16:creationId xmlns:a16="http://schemas.microsoft.com/office/drawing/2014/main" id="{19A9DAEB-14E4-4850-802C-4B965759209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82947" name="灯片编号占位符 5">
            <a:extLst>
              <a:ext uri="{FF2B5EF4-FFF2-40B4-BE49-F238E27FC236}">
                <a16:creationId xmlns:a16="http://schemas.microsoft.com/office/drawing/2014/main" id="{3F77C4AB-B7BA-41FF-B434-9824F1691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B373BB-CEA6-4BB0-A574-DC953626675F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6A930B8C-66B8-42DF-AB1C-2A047E6A151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Interpolation</a:t>
            </a:r>
          </a:p>
        </p:txBody>
      </p:sp>
      <p:pic>
        <p:nvPicPr>
          <p:cNvPr id="82949" name="Picture 3">
            <a:extLst>
              <a:ext uri="{FF2B5EF4-FFF2-40B4-BE49-F238E27FC236}">
                <a16:creationId xmlns:a16="http://schemas.microsoft.com/office/drawing/2014/main" id="{286477CF-976F-4886-B4D0-97F2A12B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Picture 5">
            <a:extLst>
              <a:ext uri="{FF2B5EF4-FFF2-40B4-BE49-F238E27FC236}">
                <a16:creationId xmlns:a16="http://schemas.microsoft.com/office/drawing/2014/main" id="{E756FDAC-3FE7-43BA-808E-8B9ABE5AC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019175"/>
            <a:ext cx="6848475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日期占位符 3">
            <a:extLst>
              <a:ext uri="{FF2B5EF4-FFF2-40B4-BE49-F238E27FC236}">
                <a16:creationId xmlns:a16="http://schemas.microsoft.com/office/drawing/2014/main" id="{9628507B-C734-41C8-AEF0-DF74F5BAB4B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83971" name="灯片编号占位符 5">
            <a:extLst>
              <a:ext uri="{FF2B5EF4-FFF2-40B4-BE49-F238E27FC236}">
                <a16:creationId xmlns:a16="http://schemas.microsoft.com/office/drawing/2014/main" id="{B6D89225-E76C-4EA5-B4FA-F85FE8362C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CA392C-6510-4CEE-BA2D-F59672D0A2E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C6A243F4-12F8-4E52-86FA-79CF8CEE6A5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Examples: Interpolation</a:t>
            </a:r>
          </a:p>
        </p:txBody>
      </p:sp>
      <p:pic>
        <p:nvPicPr>
          <p:cNvPr id="83973" name="Picture 3">
            <a:extLst>
              <a:ext uri="{FF2B5EF4-FFF2-40B4-BE49-F238E27FC236}">
                <a16:creationId xmlns:a16="http://schemas.microsoft.com/office/drawing/2014/main" id="{673750C6-E246-425D-BF27-301074D02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5">
            <a:extLst>
              <a:ext uri="{FF2B5EF4-FFF2-40B4-BE49-F238E27FC236}">
                <a16:creationId xmlns:a16="http://schemas.microsoft.com/office/drawing/2014/main" id="{20C3E75C-27CA-4FCE-9A4A-28C12D9F7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019175"/>
            <a:ext cx="6848475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日期占位符 3">
            <a:extLst>
              <a:ext uri="{FF2B5EF4-FFF2-40B4-BE49-F238E27FC236}">
                <a16:creationId xmlns:a16="http://schemas.microsoft.com/office/drawing/2014/main" id="{EABF8B1F-DF57-4A1D-B379-5968B5609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84995" name="灯片编号占位符 5">
            <a:extLst>
              <a:ext uri="{FF2B5EF4-FFF2-40B4-BE49-F238E27FC236}">
                <a16:creationId xmlns:a16="http://schemas.microsoft.com/office/drawing/2014/main" id="{D692DE10-F8FC-4AFC-8B3C-2566423D5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403FAB-A1CA-45E2-A174-2036F3B33C0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5E9DB319-7DD4-428B-A733-5F6138614F4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84997" name="Rectangle 4">
            <a:extLst>
              <a:ext uri="{FF2B5EF4-FFF2-40B4-BE49-F238E27FC236}">
                <a16:creationId xmlns:a16="http://schemas.microsoft.com/office/drawing/2014/main" id="{27AF20BF-F44D-463D-86A5-961FBA1BF73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658813" y="1600200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Neighborhood</a:t>
            </a: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r>
              <a:rPr lang="en-US" altLang="en-US" sz="2400">
                <a:effectLst/>
              </a:rPr>
              <a:t>Adjacency</a:t>
            </a: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r>
              <a:rPr lang="en-US" altLang="en-US" sz="2400">
                <a:effectLst/>
              </a:rPr>
              <a:t>Connectivity</a:t>
            </a: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r>
              <a:rPr lang="en-US" altLang="en-US" sz="2400">
                <a:effectLst/>
              </a:rPr>
              <a:t>Paths</a:t>
            </a:r>
          </a:p>
          <a:p>
            <a:pPr eaLnBrk="1" hangingPunct="1"/>
            <a:endParaRPr lang="en-US" altLang="en-US" sz="2400">
              <a:effectLst/>
            </a:endParaRPr>
          </a:p>
          <a:p>
            <a:pPr eaLnBrk="1" hangingPunct="1"/>
            <a:r>
              <a:rPr lang="en-US" altLang="en-US" sz="2400">
                <a:effectLst/>
              </a:rPr>
              <a:t>Regions and boundaries</a:t>
            </a:r>
          </a:p>
          <a:p>
            <a:pPr eaLnBrk="1" hangingPunct="1"/>
            <a:endParaRPr lang="en-US" altLang="en-US" sz="2400" i="1">
              <a:effectLst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日期占位符 3">
            <a:extLst>
              <a:ext uri="{FF2B5EF4-FFF2-40B4-BE49-F238E27FC236}">
                <a16:creationId xmlns:a16="http://schemas.microsoft.com/office/drawing/2014/main" id="{8D20DA4D-DBA4-40BB-A5EF-E75CA6C3800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86019" name="灯片编号占位符 5">
            <a:extLst>
              <a:ext uri="{FF2B5EF4-FFF2-40B4-BE49-F238E27FC236}">
                <a16:creationId xmlns:a16="http://schemas.microsoft.com/office/drawing/2014/main" id="{34103CF5-E675-49B4-823E-37E42639D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15D57E-C0A7-4DE7-93F6-8351A42ABFFC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D910DDD-5F90-46F1-844A-C2C1B5F358A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86021" name="Rectangle 6">
            <a:extLst>
              <a:ext uri="{FF2B5EF4-FFF2-40B4-BE49-F238E27FC236}">
                <a16:creationId xmlns:a16="http://schemas.microsoft.com/office/drawing/2014/main" id="{9E21AA4D-A154-45A9-AE57-BA74BD7020C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>
                <a:effectLst/>
              </a:rPr>
              <a:t>Neighbors </a:t>
            </a:r>
            <a:r>
              <a:rPr lang="en-US" altLang="en-US" sz="2800">
                <a:effectLst/>
              </a:rPr>
              <a:t>of a pixel p at coordinates (x,y) 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800">
              <a:effectLst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>
                <a:effectLst/>
              </a:rPr>
              <a:t> </a:t>
            </a:r>
            <a:r>
              <a:rPr lang="en-US" altLang="en-US" sz="2800" b="1">
                <a:effectLst/>
              </a:rPr>
              <a:t>4-neighbors of p</a:t>
            </a:r>
            <a:r>
              <a:rPr lang="en-US" altLang="en-US" sz="2800">
                <a:effectLst/>
              </a:rPr>
              <a:t>, denoted by </a:t>
            </a:r>
            <a:r>
              <a:rPr lang="en-US" altLang="en-US" sz="2800" b="1">
                <a:effectLst/>
              </a:rPr>
              <a:t>N</a:t>
            </a:r>
            <a:r>
              <a:rPr lang="en-US" altLang="en-US" sz="2800" b="1" baseline="-25000">
                <a:effectLst/>
              </a:rPr>
              <a:t>4</a:t>
            </a:r>
            <a:r>
              <a:rPr lang="en-US" altLang="en-US" sz="2800" b="1">
                <a:effectLst/>
              </a:rPr>
              <a:t>(p)</a:t>
            </a:r>
            <a:r>
              <a:rPr lang="en-US" altLang="en-US" sz="2800">
                <a:effectLst/>
              </a:rPr>
              <a:t>: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800">
                <a:effectLst/>
              </a:rPr>
              <a:t>    (x-1, y), (x+1, y), (x,y-1), and (x, y+1).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i="1">
              <a:effectLst/>
              <a:cs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 b="1">
                <a:effectLst/>
              </a:rPr>
              <a:t> 4 diagonal neighbors of p</a:t>
            </a:r>
            <a:r>
              <a:rPr lang="en-US" altLang="en-US" sz="2800">
                <a:effectLst/>
              </a:rPr>
              <a:t>, denoted by </a:t>
            </a:r>
            <a:r>
              <a:rPr lang="en-US" altLang="en-US" sz="2800" b="1">
                <a:effectLst/>
              </a:rPr>
              <a:t>N</a:t>
            </a:r>
            <a:r>
              <a:rPr lang="en-US" altLang="en-US" sz="2800" b="1" baseline="-25000">
                <a:effectLst/>
              </a:rPr>
              <a:t>D</a:t>
            </a:r>
            <a:r>
              <a:rPr lang="en-US" altLang="en-US" sz="2800" b="1">
                <a:effectLst/>
              </a:rPr>
              <a:t>(p)</a:t>
            </a:r>
            <a:r>
              <a:rPr lang="en-US" altLang="en-US" sz="2800">
                <a:effectLst/>
              </a:rPr>
              <a:t>: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800">
                <a:effectLst/>
              </a:rPr>
              <a:t>    (x-1, y-1), (x+1, y+1), (x+1,y-1), and (x-1, y+1).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i="1">
              <a:effectLst/>
              <a:cs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800" b="1">
                <a:effectLst/>
                <a:cs typeface="Tahoma" panose="020B0604030504040204" pitchFamily="34" charset="0"/>
              </a:rPr>
              <a:t> 8 neighbors of p</a:t>
            </a:r>
            <a:r>
              <a:rPr lang="en-US" altLang="en-US" sz="2800">
                <a:effectLst/>
                <a:cs typeface="Tahoma" panose="020B0604030504040204" pitchFamily="34" charset="0"/>
              </a:rPr>
              <a:t>, denoted </a:t>
            </a:r>
            <a:r>
              <a:rPr lang="en-US" altLang="en-US" sz="2800" b="1">
                <a:effectLst/>
                <a:cs typeface="Tahoma" panose="020B0604030504040204" pitchFamily="34" charset="0"/>
              </a:rPr>
              <a:t>N</a:t>
            </a:r>
            <a:r>
              <a:rPr lang="en-US" altLang="en-US" sz="2800" b="1" baseline="-25000">
                <a:effectLst/>
                <a:cs typeface="Tahoma" panose="020B0604030504040204" pitchFamily="34" charset="0"/>
              </a:rPr>
              <a:t>8</a:t>
            </a:r>
            <a:r>
              <a:rPr lang="en-US" altLang="en-US" sz="2800" b="1">
                <a:effectLst/>
                <a:cs typeface="Tahoma" panose="020B0604030504040204" pitchFamily="34" charset="0"/>
              </a:rPr>
              <a:t>(p)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effectLst/>
                <a:cs typeface="Tahoma" panose="020B0604030504040204" pitchFamily="34" charset="0"/>
              </a:rPr>
              <a:t>     N</a:t>
            </a:r>
            <a:r>
              <a:rPr lang="en-US" altLang="en-US" sz="2800" baseline="-25000">
                <a:effectLst/>
                <a:cs typeface="Tahoma" panose="020B0604030504040204" pitchFamily="34" charset="0"/>
              </a:rPr>
              <a:t>8</a:t>
            </a:r>
            <a:r>
              <a:rPr lang="en-US" altLang="en-US" sz="2800">
                <a:effectLst/>
                <a:cs typeface="Tahoma" panose="020B0604030504040204" pitchFamily="34" charset="0"/>
              </a:rPr>
              <a:t>(p) = </a:t>
            </a:r>
            <a:r>
              <a:rPr lang="en-US" altLang="en-US" sz="2800">
                <a:effectLst/>
              </a:rPr>
              <a:t>N</a:t>
            </a:r>
            <a:r>
              <a:rPr lang="en-US" altLang="en-US" sz="2800" baseline="-25000">
                <a:effectLst/>
              </a:rPr>
              <a:t>4</a:t>
            </a:r>
            <a:r>
              <a:rPr lang="en-US" altLang="en-US" sz="2800">
                <a:effectLst/>
              </a:rPr>
              <a:t>(p) </a:t>
            </a:r>
            <a:r>
              <a:rPr lang="en-US" altLang="en-US" sz="2800">
                <a:effectLst/>
                <a:cs typeface="Tahoma" panose="020B0604030504040204" pitchFamily="34" charset="0"/>
              </a:rPr>
              <a:t>U </a:t>
            </a:r>
            <a:r>
              <a:rPr lang="en-US" altLang="en-US" sz="2800">
                <a:effectLst/>
              </a:rPr>
              <a:t>N</a:t>
            </a:r>
            <a:r>
              <a:rPr lang="en-US" altLang="en-US" sz="2800" baseline="-25000">
                <a:effectLst/>
              </a:rPr>
              <a:t>D</a:t>
            </a:r>
            <a:r>
              <a:rPr lang="en-US" altLang="en-US" sz="2800">
                <a:effectLst/>
              </a:rPr>
              <a:t>(p)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3">
            <a:extLst>
              <a:ext uri="{FF2B5EF4-FFF2-40B4-BE49-F238E27FC236}">
                <a16:creationId xmlns:a16="http://schemas.microsoft.com/office/drawing/2014/main" id="{DC9BC394-8E4B-4ABF-A8C9-7F1FCD68B94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87043" name="灯片编号占位符 5">
            <a:extLst>
              <a:ext uri="{FF2B5EF4-FFF2-40B4-BE49-F238E27FC236}">
                <a16:creationId xmlns:a16="http://schemas.microsoft.com/office/drawing/2014/main" id="{C1974D78-350D-4C19-BB5D-BDBBF4FB5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2F61D6-493E-4612-B2E6-AE76D4E6FC16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77B01D58-A220-4929-9014-5993226376D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87045" name="Rectangle 4">
            <a:extLst>
              <a:ext uri="{FF2B5EF4-FFF2-40B4-BE49-F238E27FC236}">
                <a16:creationId xmlns:a16="http://schemas.microsoft.com/office/drawing/2014/main" id="{3211A03F-8034-4968-82F5-99AB14E17FC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Adjacency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Let V be the set of intensity values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b="1">
                <a:effectLst/>
              </a:rPr>
              <a:t>4-adjacency</a:t>
            </a:r>
            <a:r>
              <a:rPr lang="en-US" altLang="en-US" sz="2400">
                <a:effectLst/>
              </a:rPr>
              <a:t>: Two pixels p and q with values from V are 4-adjacent if q is in the set N</a:t>
            </a:r>
            <a:r>
              <a:rPr lang="en-US" altLang="en-US" sz="2400" baseline="-25000">
                <a:effectLst/>
              </a:rPr>
              <a:t>4</a:t>
            </a:r>
            <a:r>
              <a:rPr lang="en-US" altLang="en-US" sz="2400">
                <a:effectLst/>
              </a:rPr>
              <a:t>(p).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>
              <a:effectLst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b="1">
                <a:effectLst/>
              </a:rPr>
              <a:t>8-adjacency</a:t>
            </a:r>
            <a:r>
              <a:rPr lang="en-US" altLang="en-US" sz="2400">
                <a:effectLst/>
              </a:rPr>
              <a:t>: Two pixels p and q with values from V are 8-adjacent if q is in the set N</a:t>
            </a:r>
            <a:r>
              <a:rPr lang="en-US" altLang="en-US" sz="2400" baseline="-25000">
                <a:effectLst/>
              </a:rPr>
              <a:t>8</a:t>
            </a:r>
            <a:r>
              <a:rPr lang="en-US" altLang="en-US" sz="2400">
                <a:effectLst/>
              </a:rPr>
              <a:t>(p).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>
              <a:effectLst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effectLst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日期占位符 3">
            <a:extLst>
              <a:ext uri="{FF2B5EF4-FFF2-40B4-BE49-F238E27FC236}">
                <a16:creationId xmlns:a16="http://schemas.microsoft.com/office/drawing/2014/main" id="{9A750F4C-4BCB-404C-9442-B3F34043B51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88067" name="灯片编号占位符 5">
            <a:extLst>
              <a:ext uri="{FF2B5EF4-FFF2-40B4-BE49-F238E27FC236}">
                <a16:creationId xmlns:a16="http://schemas.microsoft.com/office/drawing/2014/main" id="{B23D62C7-E218-4A3C-93B0-B7CA6D211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1BC08C-D07D-4055-9313-344486BC6CEC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41FF6A11-6FF0-4040-8E6A-FA5E8287FC0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069" name="Rectangle 4">
                <a:extLst>
                  <a:ext uri="{FF2B5EF4-FFF2-40B4-BE49-F238E27FC236}">
                    <a16:creationId xmlns:a16="http://schemas.microsoft.com/office/drawing/2014/main" id="{CC30109F-17D2-42E2-A1C7-02B3B5B2B946}"/>
                  </a:ext>
                </a:extLst>
              </p:cNvPr>
              <p:cNvSpPr>
                <a:spLocks noGrp="1" noRot="1" noChangeArrowheads="1"/>
              </p:cNvSpPr>
              <p:nvPr>
                <p:ph type="body" idx="1"/>
              </p:nvPr>
            </p:nvSpPr>
            <p:spPr>
              <a:xfrm>
                <a:off x="573088" y="1500188"/>
                <a:ext cx="8540750" cy="4498975"/>
              </a:xfrm>
              <a:noFill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r>
                  <a:rPr lang="en-US" altLang="en-US" sz="2400" b="1" dirty="0">
                    <a:effectLst/>
                  </a:rPr>
                  <a:t>Adjacency</a:t>
                </a:r>
              </a:p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en-US" altLang="en-US" sz="2800" dirty="0">
                    <a:effectLst/>
                  </a:rPr>
                  <a:t>    </a:t>
                </a:r>
                <a:r>
                  <a:rPr lang="en-US" altLang="en-US" sz="2400" dirty="0">
                    <a:effectLst/>
                  </a:rPr>
                  <a:t>Let V be the set of intensity values </a:t>
                </a: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800" dirty="0">
                  <a:effectLst/>
                </a:endParaRP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r>
                  <a:rPr lang="en-US" altLang="en-US" sz="2400" b="1" dirty="0">
                    <a:effectLst/>
                  </a:rPr>
                  <a:t>m-adjacency: </a:t>
                </a:r>
                <a:r>
                  <a:rPr lang="en-US" altLang="en-US" sz="2400" dirty="0">
                    <a:effectLst/>
                  </a:rPr>
                  <a:t>Two pixels p and q with values from V are m-adjacent if    </a:t>
                </a: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000" dirty="0">
                  <a:effectLst/>
                </a:endParaRPr>
              </a:p>
              <a:p>
                <a:pPr eaLnBrk="1" hangingPunct="1">
                  <a:buFont typeface="Arial" panose="020B0604020202020204" pitchFamily="34" charset="0"/>
                  <a:buNone/>
                </a:pPr>
                <a:r>
                  <a:rPr lang="en-US" altLang="en-US" sz="2000" dirty="0">
                    <a:effectLst/>
                  </a:rPr>
                  <a:t>    (</a:t>
                </a:r>
                <a:r>
                  <a:rPr lang="en-US" altLang="en-US" sz="2000" dirty="0" err="1">
                    <a:effectLst/>
                  </a:rPr>
                  <a:t>i</a:t>
                </a:r>
                <a:r>
                  <a:rPr lang="en-US" altLang="en-US" sz="2000" dirty="0">
                    <a:effectLst/>
                  </a:rPr>
                  <a:t>) q is in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effectLst/>
                  </a:rPr>
                  <a:t>, or</a:t>
                </a: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en-US" sz="2000" dirty="0">
                  <a:effectLst/>
                </a:endParaRPr>
              </a:p>
              <a:p>
                <a:pPr eaLnBrk="1" hangingPunct="1">
                  <a:buNone/>
                </a:pPr>
                <a:r>
                  <a:rPr lang="en-US" altLang="en-US" sz="2000" dirty="0">
                    <a:effectLst/>
                  </a:rPr>
                  <a:t>    (ii) q is in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effectLst/>
                  </a:rPr>
                  <a:t> and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effectLst/>
                  </a:rPr>
                  <a:t> 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sz="20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effectLst/>
                  </a:rPr>
                  <a:t> has no pixels whose values are from V.</a:t>
                </a:r>
              </a:p>
              <a:p>
                <a:pPr eaLnBrk="1" hangingPunct="1">
                  <a:buFont typeface="Wingdings" panose="05000000000000000000" pitchFamily="2" charset="2"/>
                  <a:buChar char="Ø"/>
                </a:pPr>
                <a:endParaRPr lang="en-US" altLang="en-US" sz="2400" dirty="0">
                  <a:effectLst/>
                </a:endParaRP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endParaRPr lang="en-US" altLang="en-US" sz="2400" dirty="0">
                  <a:effectLst/>
                </a:endParaRPr>
              </a:p>
            </p:txBody>
          </p:sp>
        </mc:Choice>
        <mc:Fallback>
          <p:sp>
            <p:nvSpPr>
              <p:cNvPr id="88069" name="Rectangle 4">
                <a:extLst>
                  <a:ext uri="{FF2B5EF4-FFF2-40B4-BE49-F238E27FC236}">
                    <a16:creationId xmlns:a16="http://schemas.microsoft.com/office/drawing/2014/main" id="{CC30109F-17D2-42E2-A1C7-02B3B5B2B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3088" y="1500188"/>
                <a:ext cx="8540750" cy="4498975"/>
              </a:xfrm>
              <a:blipFill>
                <a:blip r:embed="rId2"/>
                <a:stretch>
                  <a:fillRect l="-500" t="-1084" r="-149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日期占位符 3">
            <a:extLst>
              <a:ext uri="{FF2B5EF4-FFF2-40B4-BE49-F238E27FC236}">
                <a16:creationId xmlns:a16="http://schemas.microsoft.com/office/drawing/2014/main" id="{1E8E33BB-F9EA-48BA-A7F7-A5FBD1EA01B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89091" name="灯片编号占位符 5">
            <a:extLst>
              <a:ext uri="{FF2B5EF4-FFF2-40B4-BE49-F238E27FC236}">
                <a16:creationId xmlns:a16="http://schemas.microsoft.com/office/drawing/2014/main" id="{6F2661D8-55C1-4CAA-ADC0-440DE2E0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A6FD55-B2C9-4050-8BA8-698ED9BA22DB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AAFF1E54-919D-4E87-9932-32C00E18D10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89093" name="Rectangle 4">
            <a:extLst>
              <a:ext uri="{FF2B5EF4-FFF2-40B4-BE49-F238E27FC236}">
                <a16:creationId xmlns:a16="http://schemas.microsoft.com/office/drawing/2014/main" id="{45782CCB-0153-4FAB-9695-E16B907B7F8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412875"/>
            <a:ext cx="8540750" cy="4541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>
                <a:effectLst/>
              </a:rPr>
              <a:t>Path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>
                <a:effectLst/>
              </a:rPr>
              <a:t>A (digital) path (or curve) from pixel p with coordinates (x</a:t>
            </a:r>
            <a:r>
              <a:rPr lang="en-US" altLang="en-US" sz="2000" baseline="-25000">
                <a:effectLst/>
              </a:rPr>
              <a:t>0</a:t>
            </a:r>
            <a:r>
              <a:rPr lang="en-US" altLang="en-US" sz="2000">
                <a:effectLst/>
              </a:rPr>
              <a:t>, y</a:t>
            </a:r>
            <a:r>
              <a:rPr lang="en-US" altLang="en-US" sz="2000" baseline="-25000">
                <a:effectLst/>
              </a:rPr>
              <a:t>0</a:t>
            </a:r>
            <a:r>
              <a:rPr lang="en-US" altLang="en-US" sz="2000">
                <a:effectLst/>
              </a:rPr>
              <a:t>) to pixel q with coordinates (x</a:t>
            </a:r>
            <a:r>
              <a:rPr lang="en-US" altLang="en-US" sz="2000" baseline="-25000">
                <a:effectLst/>
              </a:rPr>
              <a:t>n</a:t>
            </a:r>
            <a:r>
              <a:rPr lang="en-US" altLang="en-US" sz="2000">
                <a:effectLst/>
              </a:rPr>
              <a:t>, y</a:t>
            </a:r>
            <a:r>
              <a:rPr lang="en-US" altLang="en-US" sz="2000" baseline="-25000">
                <a:effectLst/>
              </a:rPr>
              <a:t>n</a:t>
            </a:r>
            <a:r>
              <a:rPr lang="en-US" altLang="en-US" sz="2000">
                <a:effectLst/>
              </a:rPr>
              <a:t>) is a sequence of distinct pixels with coordinates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effectLst/>
              </a:rPr>
              <a:t>     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effectLst/>
              </a:rPr>
              <a:t>          (x</a:t>
            </a:r>
            <a:r>
              <a:rPr lang="en-US" altLang="en-US" sz="2000" baseline="-25000">
                <a:effectLst/>
              </a:rPr>
              <a:t>0</a:t>
            </a:r>
            <a:r>
              <a:rPr lang="en-US" altLang="en-US" sz="2000">
                <a:effectLst/>
              </a:rPr>
              <a:t>, y</a:t>
            </a:r>
            <a:r>
              <a:rPr lang="en-US" altLang="en-US" sz="2000" baseline="-25000">
                <a:effectLst/>
              </a:rPr>
              <a:t>0</a:t>
            </a:r>
            <a:r>
              <a:rPr lang="en-US" altLang="en-US" sz="2000">
                <a:effectLst/>
              </a:rPr>
              <a:t>), (x</a:t>
            </a:r>
            <a:r>
              <a:rPr lang="en-US" altLang="en-US" sz="2000" baseline="-25000">
                <a:effectLst/>
              </a:rPr>
              <a:t>1</a:t>
            </a:r>
            <a:r>
              <a:rPr lang="en-US" altLang="en-US" sz="2000">
                <a:effectLst/>
              </a:rPr>
              <a:t>, y</a:t>
            </a:r>
            <a:r>
              <a:rPr lang="en-US" altLang="en-US" sz="2000" baseline="-25000">
                <a:effectLst/>
              </a:rPr>
              <a:t>1</a:t>
            </a:r>
            <a:r>
              <a:rPr lang="en-US" altLang="en-US" sz="2000">
                <a:effectLst/>
              </a:rPr>
              <a:t>), …, (x</a:t>
            </a:r>
            <a:r>
              <a:rPr lang="en-US" altLang="en-US" sz="2000" baseline="-25000">
                <a:effectLst/>
              </a:rPr>
              <a:t>n</a:t>
            </a:r>
            <a:r>
              <a:rPr lang="en-US" altLang="en-US" sz="2000">
                <a:effectLst/>
              </a:rPr>
              <a:t>, y</a:t>
            </a:r>
            <a:r>
              <a:rPr lang="en-US" altLang="en-US" sz="2000" baseline="-25000">
                <a:effectLst/>
              </a:rPr>
              <a:t>n</a:t>
            </a:r>
            <a:r>
              <a:rPr lang="en-US" altLang="en-US" sz="2000">
                <a:effectLst/>
              </a:rPr>
              <a:t>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effectLst/>
              </a:rPr>
              <a:t>    Where (x</a:t>
            </a:r>
            <a:r>
              <a:rPr lang="en-US" altLang="en-US" sz="2000" baseline="-25000">
                <a:effectLst/>
              </a:rPr>
              <a:t>i</a:t>
            </a:r>
            <a:r>
              <a:rPr lang="en-US" altLang="en-US" sz="2000">
                <a:effectLst/>
              </a:rPr>
              <a:t>, y</a:t>
            </a:r>
            <a:r>
              <a:rPr lang="en-US" altLang="en-US" sz="2000" baseline="-25000">
                <a:effectLst/>
              </a:rPr>
              <a:t>i</a:t>
            </a:r>
            <a:r>
              <a:rPr lang="en-US" altLang="en-US" sz="2000">
                <a:effectLst/>
              </a:rPr>
              <a:t>) and (x</a:t>
            </a:r>
            <a:r>
              <a:rPr lang="en-US" altLang="en-US" sz="2000" baseline="-25000">
                <a:effectLst/>
              </a:rPr>
              <a:t>i-1</a:t>
            </a:r>
            <a:r>
              <a:rPr lang="en-US" altLang="en-US" sz="2000">
                <a:effectLst/>
              </a:rPr>
              <a:t>, y</a:t>
            </a:r>
            <a:r>
              <a:rPr lang="en-US" altLang="en-US" sz="2000" baseline="-25000">
                <a:effectLst/>
              </a:rPr>
              <a:t>i-1</a:t>
            </a:r>
            <a:r>
              <a:rPr lang="en-US" altLang="en-US" sz="2000">
                <a:effectLst/>
              </a:rPr>
              <a:t>) are adjacent for 1 </a:t>
            </a:r>
            <a:r>
              <a:rPr lang="en-US" altLang="en-US" sz="2000">
                <a:effectLst/>
                <a:cs typeface="Tahoma" panose="020B0604030504040204" pitchFamily="34" charset="0"/>
              </a:rPr>
              <a:t>≤ i ≤ n.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>
              <a:effectLst/>
              <a:cs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>
                <a:effectLst/>
              </a:rPr>
              <a:t>Here </a:t>
            </a:r>
            <a:r>
              <a:rPr lang="en-US" altLang="en-US" sz="2000" i="1">
                <a:effectLst/>
              </a:rPr>
              <a:t>n </a:t>
            </a:r>
            <a:r>
              <a:rPr lang="en-US" altLang="en-US" sz="2000">
                <a:effectLst/>
              </a:rPr>
              <a:t>is the </a:t>
            </a:r>
            <a:r>
              <a:rPr lang="en-US" altLang="en-US" sz="2000" i="1">
                <a:effectLst/>
              </a:rPr>
              <a:t>length </a:t>
            </a:r>
            <a:r>
              <a:rPr lang="en-US" altLang="en-US" sz="2000">
                <a:effectLst/>
              </a:rPr>
              <a:t>of the path.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>
                <a:effectLst/>
              </a:rPr>
              <a:t>If (x</a:t>
            </a:r>
            <a:r>
              <a:rPr lang="en-US" altLang="en-US" sz="2000" baseline="-25000">
                <a:effectLst/>
              </a:rPr>
              <a:t>0</a:t>
            </a:r>
            <a:r>
              <a:rPr lang="en-US" altLang="en-US" sz="2000">
                <a:effectLst/>
              </a:rPr>
              <a:t>, y</a:t>
            </a:r>
            <a:r>
              <a:rPr lang="en-US" altLang="en-US" sz="2000" baseline="-25000">
                <a:effectLst/>
              </a:rPr>
              <a:t>0</a:t>
            </a:r>
            <a:r>
              <a:rPr lang="en-US" altLang="en-US" sz="2000">
                <a:effectLst/>
              </a:rPr>
              <a:t>) = (x</a:t>
            </a:r>
            <a:r>
              <a:rPr lang="en-US" altLang="en-US" sz="2000" baseline="-25000">
                <a:effectLst/>
              </a:rPr>
              <a:t>n</a:t>
            </a:r>
            <a:r>
              <a:rPr lang="en-US" altLang="en-US" sz="2000">
                <a:effectLst/>
              </a:rPr>
              <a:t>, y</a:t>
            </a:r>
            <a:r>
              <a:rPr lang="en-US" altLang="en-US" sz="2000" baseline="-25000">
                <a:effectLst/>
              </a:rPr>
              <a:t>n</a:t>
            </a:r>
            <a:r>
              <a:rPr lang="en-US" altLang="en-US" sz="2000">
                <a:effectLst/>
              </a:rPr>
              <a:t>), the path is </a:t>
            </a:r>
            <a:r>
              <a:rPr lang="en-US" altLang="en-US" sz="2000" b="1" i="1">
                <a:effectLst/>
              </a:rPr>
              <a:t>closed</a:t>
            </a:r>
            <a:r>
              <a:rPr lang="en-US" altLang="en-US" sz="2000">
                <a:effectLst/>
              </a:rPr>
              <a:t> path.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>
                <a:effectLst/>
              </a:rPr>
              <a:t>We can define 4-, 8-, and m-paths based on the type of adjacency used.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>
              <a:effectLst/>
              <a:cs typeface="Tahom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>
              <a:effectLst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占位符 3">
            <a:extLst>
              <a:ext uri="{FF2B5EF4-FFF2-40B4-BE49-F238E27FC236}">
                <a16:creationId xmlns:a16="http://schemas.microsoft.com/office/drawing/2014/main" id="{2ABCD780-6F48-4156-A78B-A26FEB777DC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0115" name="灯片编号占位符 5">
            <a:extLst>
              <a:ext uri="{FF2B5EF4-FFF2-40B4-BE49-F238E27FC236}">
                <a16:creationId xmlns:a16="http://schemas.microsoft.com/office/drawing/2014/main" id="{F0E315B6-1FBF-4445-84FE-DA2608B4BC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DA273C-F4DD-4E20-973E-2549721CEC7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23E5C383-6B51-42EE-9287-45C0C695D1C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 dirty="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altLang="en-US" sz="3200" dirty="0">
                <a:solidFill>
                  <a:schemeClr val="tx1"/>
                </a:solidFill>
                <a:effectLst/>
              </a:rPr>
            </a:br>
            <a:endParaRPr lang="en-US" altLang="en-US" sz="3200" dirty="0"/>
          </a:p>
        </p:txBody>
      </p:sp>
      <p:sp>
        <p:nvSpPr>
          <p:cNvPr id="158727" name="Rectangle 7">
            <a:extLst>
              <a:ext uri="{FF2B5EF4-FFF2-40B4-BE49-F238E27FC236}">
                <a16:creationId xmlns:a16="http://schemas.microsoft.com/office/drawing/2014/main" id="{1D6CF291-6D4C-47ED-84C0-661DFB65D8CE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0   1   1             0   1   1                 0   1   1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0   2   0             0   2   0                 0   2   0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0   0   1             0   0   1                 0   0   1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</p:txBody>
      </p:sp>
      <p:sp>
        <p:nvSpPr>
          <p:cNvPr id="90118" name="Text Box 8">
            <a:extLst>
              <a:ext uri="{FF2B5EF4-FFF2-40B4-BE49-F238E27FC236}">
                <a16:creationId xmlns:a16="http://schemas.microsoft.com/office/drawing/2014/main" id="{76499DE5-B103-4BF6-9D8F-01CA8BDFE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V = {1, 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日期占位符 3">
            <a:extLst>
              <a:ext uri="{FF2B5EF4-FFF2-40B4-BE49-F238E27FC236}">
                <a16:creationId xmlns:a16="http://schemas.microsoft.com/office/drawing/2014/main" id="{91C6CAA7-F376-4009-81B6-F5673BA4E66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1139" name="灯片编号占位符 5">
            <a:extLst>
              <a:ext uri="{FF2B5EF4-FFF2-40B4-BE49-F238E27FC236}">
                <a16:creationId xmlns:a16="http://schemas.microsoft.com/office/drawing/2014/main" id="{700474A2-5641-498F-8DEA-531B52642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862853-35EA-4833-A4C2-469CF6D730D8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8AD0BE9E-1D05-4258-BAA6-F660B38B808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59748" name="Rectangle 4">
            <a:extLst>
              <a:ext uri="{FF2B5EF4-FFF2-40B4-BE49-F238E27FC236}">
                <a16:creationId xmlns:a16="http://schemas.microsoft.com/office/drawing/2014/main" id="{4D657CEE-33B0-42D0-8ACE-ED4932B8786B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0   1   1             0   1   1                 0   1   1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0   2   0             0   2   0                 0   2   0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0   0   1             0   0   1                 0   0   1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</p:txBody>
      </p:sp>
      <p:sp>
        <p:nvSpPr>
          <p:cNvPr id="91142" name="Text Box 5">
            <a:extLst>
              <a:ext uri="{FF2B5EF4-FFF2-40B4-BE49-F238E27FC236}">
                <a16:creationId xmlns:a16="http://schemas.microsoft.com/office/drawing/2014/main" id="{D69B0DF1-D056-4FD2-A512-0E0850157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V = {1, 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/>
          </a:p>
        </p:txBody>
      </p:sp>
      <p:sp>
        <p:nvSpPr>
          <p:cNvPr id="91143" name="Line 6">
            <a:extLst>
              <a:ext uri="{FF2B5EF4-FFF2-40B4-BE49-F238E27FC236}">
                <a16:creationId xmlns:a16="http://schemas.microsoft.com/office/drawing/2014/main" id="{275510EB-4668-48A5-A691-F8A9CC081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938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4" name="Line 8">
            <a:extLst>
              <a:ext uri="{FF2B5EF4-FFF2-40B4-BE49-F238E27FC236}">
                <a16:creationId xmlns:a16="http://schemas.microsoft.com/office/drawing/2014/main" id="{E3B442BE-F87C-4016-8FF4-D98A575C99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02113" y="20828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5" name="Line 11">
            <a:extLst>
              <a:ext uri="{FF2B5EF4-FFF2-40B4-BE49-F238E27FC236}">
                <a16:creationId xmlns:a16="http://schemas.microsoft.com/office/drawing/2014/main" id="{E59F75BE-60A8-41EF-B939-367126D330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0063" y="2060575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6" name="Line 13">
            <a:extLst>
              <a:ext uri="{FF2B5EF4-FFF2-40B4-BE49-F238E27FC236}">
                <a16:creationId xmlns:a16="http://schemas.microsoft.com/office/drawing/2014/main" id="{88A1B26D-5A79-45FA-A129-C34CDE797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1013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7" name="Text Box 14">
            <a:extLst>
              <a:ext uri="{FF2B5EF4-FFF2-40B4-BE49-F238E27FC236}">
                <a16:creationId xmlns:a16="http://schemas.microsoft.com/office/drawing/2014/main" id="{FFD4EEA7-5A33-435E-A19A-4B496F012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8-adjacent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>
            <a:extLst>
              <a:ext uri="{FF2B5EF4-FFF2-40B4-BE49-F238E27FC236}">
                <a16:creationId xmlns:a16="http://schemas.microsoft.com/office/drawing/2014/main" id="{77DFDB55-F556-4359-9B22-5627B0A551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339" name="灯片编号占位符 5">
            <a:extLst>
              <a:ext uri="{FF2B5EF4-FFF2-40B4-BE49-F238E27FC236}">
                <a16:creationId xmlns:a16="http://schemas.microsoft.com/office/drawing/2014/main" id="{2CBFD5BE-8161-41DE-B863-A0A649A40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DF18D-FE4A-4D31-BB43-FA6246859D3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833575C4-FCC4-4BEE-BC0F-941AFCA84CF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图像矩阵</a:t>
            </a:r>
            <a:endParaRPr lang="en-US" altLang="en-US" dirty="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55DAD07-4D57-4054-A44B-E60622C5045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ffectLst/>
              </a:rPr>
              <a:t> </a:t>
            </a:r>
          </a:p>
        </p:txBody>
      </p:sp>
      <p:pic>
        <p:nvPicPr>
          <p:cNvPr id="179202" name="Picture 2" descr="ImageJ开发教程——结果表格操作与像素展示 - 知乎">
            <a:extLst>
              <a:ext uri="{FF2B5EF4-FFF2-40B4-BE49-F238E27FC236}">
                <a16:creationId xmlns:a16="http://schemas.microsoft.com/office/drawing/2014/main" id="{3613A3B2-5600-488E-8F2A-3E2B0412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5588"/>
            <a:ext cx="9144000" cy="380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9E028F-3D1C-4C46-A88D-4A91FEFE7E23}"/>
              </a:ext>
            </a:extLst>
          </p:cNvPr>
          <p:cNvSpPr txBox="1"/>
          <p:nvPr/>
        </p:nvSpPr>
        <p:spPr>
          <a:xfrm>
            <a:off x="6553200" y="5679856"/>
            <a:ext cx="167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数学矩阵操作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483537-29FE-4940-8D44-38BDBCA88897}"/>
              </a:ext>
            </a:extLst>
          </p:cNvPr>
          <p:cNvSpPr txBox="1"/>
          <p:nvPr/>
        </p:nvSpPr>
        <p:spPr>
          <a:xfrm>
            <a:off x="914476" y="5634677"/>
            <a:ext cx="12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图像处理</a:t>
            </a:r>
            <a:endParaRPr lang="en-US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CE4A7EA8-0358-404B-95BB-3E3EA6239094}"/>
              </a:ext>
            </a:extLst>
          </p:cNvPr>
          <p:cNvSpPr/>
          <p:nvPr/>
        </p:nvSpPr>
        <p:spPr bwMode="auto">
          <a:xfrm>
            <a:off x="2143355" y="5679856"/>
            <a:ext cx="4108220" cy="32415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55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>
            <a:extLst>
              <a:ext uri="{FF2B5EF4-FFF2-40B4-BE49-F238E27FC236}">
                <a16:creationId xmlns:a16="http://schemas.microsoft.com/office/drawing/2014/main" id="{15FA0D77-E62B-4C00-BB4A-2C028FE84BB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2163" name="灯片编号占位符 5">
            <a:extLst>
              <a:ext uri="{FF2B5EF4-FFF2-40B4-BE49-F238E27FC236}">
                <a16:creationId xmlns:a16="http://schemas.microsoft.com/office/drawing/2014/main" id="{84047053-5401-4E20-A028-E702D8B6A0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46EC78-B629-4AB8-8F8B-78B2CBAF35E6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BE60D4E7-B151-4DC5-A017-C4E05EA7568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CCFB33E0-246D-444D-89DD-DF2F112817A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0   1   1             0   1   1                 0   1   1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0   2   0             0   2   0                 0   2   0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0   0   1             0   0   1                 0   0   1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</p:txBody>
      </p:sp>
      <p:sp>
        <p:nvSpPr>
          <p:cNvPr id="92166" name="Text Box 5">
            <a:extLst>
              <a:ext uri="{FF2B5EF4-FFF2-40B4-BE49-F238E27FC236}">
                <a16:creationId xmlns:a16="http://schemas.microsoft.com/office/drawing/2014/main" id="{4C356ED4-11F2-4167-A893-0A543F153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V = {1, 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/>
          </a:p>
        </p:txBody>
      </p:sp>
      <p:sp>
        <p:nvSpPr>
          <p:cNvPr id="92167" name="Line 6">
            <a:extLst>
              <a:ext uri="{FF2B5EF4-FFF2-40B4-BE49-F238E27FC236}">
                <a16:creationId xmlns:a16="http://schemas.microsoft.com/office/drawing/2014/main" id="{2F9ED73E-E954-4AE5-BE1A-CC5C01A27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938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8" name="Line 7">
            <a:extLst>
              <a:ext uri="{FF2B5EF4-FFF2-40B4-BE49-F238E27FC236}">
                <a16:creationId xmlns:a16="http://schemas.microsoft.com/office/drawing/2014/main" id="{0F975419-225C-4E62-85D9-D489BC4819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02113" y="20828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9" name="Line 8">
            <a:extLst>
              <a:ext uri="{FF2B5EF4-FFF2-40B4-BE49-F238E27FC236}">
                <a16:creationId xmlns:a16="http://schemas.microsoft.com/office/drawing/2014/main" id="{8185392D-67F2-40B0-A1E7-72FFBAA142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0063" y="2060575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0" name="Line 9">
            <a:extLst>
              <a:ext uri="{FF2B5EF4-FFF2-40B4-BE49-F238E27FC236}">
                <a16:creationId xmlns:a16="http://schemas.microsoft.com/office/drawing/2014/main" id="{E6DEFF99-4C9F-47C3-BEDF-8AFD49855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1013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1" name="Text Box 10">
            <a:extLst>
              <a:ext uri="{FF2B5EF4-FFF2-40B4-BE49-F238E27FC236}">
                <a16:creationId xmlns:a16="http://schemas.microsoft.com/office/drawing/2014/main" id="{CF6CFDDC-0A0E-456C-BF85-A3944230B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8-adjacent</a:t>
            </a:r>
          </a:p>
        </p:txBody>
      </p:sp>
      <p:sp>
        <p:nvSpPr>
          <p:cNvPr id="92172" name="Text Box 11">
            <a:extLst>
              <a:ext uri="{FF2B5EF4-FFF2-40B4-BE49-F238E27FC236}">
                <a16:creationId xmlns:a16="http://schemas.microsoft.com/office/drawing/2014/main" id="{B1759C87-43AE-44BF-9E66-A74519267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163" y="3462338"/>
            <a:ext cx="19383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m-adjacent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/>
          </a:p>
        </p:txBody>
      </p:sp>
      <p:sp>
        <p:nvSpPr>
          <p:cNvPr id="92173" name="Line 12">
            <a:extLst>
              <a:ext uri="{FF2B5EF4-FFF2-40B4-BE49-F238E27FC236}">
                <a16:creationId xmlns:a16="http://schemas.microsoft.com/office/drawing/2014/main" id="{2ECAC168-5C5C-416C-86A5-E7BAD0897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7338" y="191135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4" name="Line 13">
            <a:extLst>
              <a:ext uri="{FF2B5EF4-FFF2-40B4-BE49-F238E27FC236}">
                <a16:creationId xmlns:a16="http://schemas.microsoft.com/office/drawing/2014/main" id="{E8DBF2C8-C2F6-4489-979D-9952EA7B98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7800" y="2092325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5" name="Line 14">
            <a:extLst>
              <a:ext uri="{FF2B5EF4-FFF2-40B4-BE49-F238E27FC236}">
                <a16:creationId xmlns:a16="http://schemas.microsoft.com/office/drawing/2014/main" id="{34F9A978-83A8-400C-A331-18CCF35DD8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6700" y="265112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日期占位符 3">
            <a:extLst>
              <a:ext uri="{FF2B5EF4-FFF2-40B4-BE49-F238E27FC236}">
                <a16:creationId xmlns:a16="http://schemas.microsoft.com/office/drawing/2014/main" id="{3EED119C-3DE6-4F6E-A0C4-ED2E9A25F0F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3187" name="灯片编号占位符 5">
            <a:extLst>
              <a:ext uri="{FF2B5EF4-FFF2-40B4-BE49-F238E27FC236}">
                <a16:creationId xmlns:a16="http://schemas.microsoft.com/office/drawing/2014/main" id="{B2BB6AE5-3CF9-47DF-99C4-A61D8687E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FE2745-486F-4C0D-96A8-47399BDC6BB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350A0553-2494-4A3E-BC01-6D6A0DAB190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62820" name="Rectangle 4">
            <a:extLst>
              <a:ext uri="{FF2B5EF4-FFF2-40B4-BE49-F238E27FC236}">
                <a16:creationId xmlns:a16="http://schemas.microsoft.com/office/drawing/2014/main" id="{0CF5719E-2945-409C-80B9-8F254A0E15A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</a:t>
            </a:r>
            <a:r>
              <a:rPr lang="en-US" altLang="en-US" sz="800"/>
              <a:t>1,1</a:t>
            </a:r>
            <a:r>
              <a:rPr lang="en-US" altLang="en-US"/>
              <a:t>  1</a:t>
            </a:r>
            <a:r>
              <a:rPr lang="en-US" altLang="en-US" sz="800"/>
              <a:t>1,2</a:t>
            </a:r>
            <a:r>
              <a:rPr lang="en-US" altLang="en-US"/>
              <a:t>  1</a:t>
            </a:r>
            <a:r>
              <a:rPr lang="en-US" altLang="en-US" sz="800"/>
              <a:t>1,3</a:t>
            </a:r>
            <a:r>
              <a:rPr lang="en-US" altLang="en-US"/>
              <a:t>            0   1   1                 0   1   1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</a:t>
            </a:r>
            <a:r>
              <a:rPr lang="en-US" altLang="en-US" sz="800"/>
              <a:t>2,1</a:t>
            </a:r>
            <a:r>
              <a:rPr lang="en-US" altLang="en-US"/>
              <a:t>  2</a:t>
            </a:r>
            <a:r>
              <a:rPr lang="en-US" altLang="en-US" sz="800"/>
              <a:t>2,2</a:t>
            </a:r>
            <a:r>
              <a:rPr lang="en-US" altLang="en-US"/>
              <a:t>  0</a:t>
            </a:r>
            <a:r>
              <a:rPr lang="en-US" altLang="en-US" sz="800"/>
              <a:t>2,3</a:t>
            </a:r>
            <a:r>
              <a:rPr lang="en-US" altLang="en-US"/>
              <a:t>            0   2   0                 0   2   0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en-US"/>
              <a:t>0</a:t>
            </a:r>
            <a:r>
              <a:rPr lang="en-US" altLang="en-US" sz="800"/>
              <a:t>3,1</a:t>
            </a:r>
            <a:r>
              <a:rPr lang="en-US" altLang="en-US"/>
              <a:t>  0</a:t>
            </a:r>
            <a:r>
              <a:rPr lang="en-US" altLang="en-US" sz="800"/>
              <a:t>3,2</a:t>
            </a:r>
            <a:r>
              <a:rPr lang="en-US" altLang="en-US"/>
              <a:t>  1</a:t>
            </a:r>
            <a:r>
              <a:rPr lang="en-US" altLang="en-US" sz="800"/>
              <a:t>3,3</a:t>
            </a:r>
            <a:r>
              <a:rPr lang="en-US" altLang="en-US"/>
              <a:t>            0   0   1                 0   0   1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/>
          </a:p>
        </p:txBody>
      </p:sp>
      <p:sp>
        <p:nvSpPr>
          <p:cNvPr id="93190" name="Text Box 5">
            <a:extLst>
              <a:ext uri="{FF2B5EF4-FFF2-40B4-BE49-F238E27FC236}">
                <a16:creationId xmlns:a16="http://schemas.microsoft.com/office/drawing/2014/main" id="{F6486E8B-0D1C-4E7D-B371-C3A58C1AD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V = {1, 2}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/>
          </a:p>
        </p:txBody>
      </p:sp>
      <p:sp>
        <p:nvSpPr>
          <p:cNvPr id="93191" name="Line 6">
            <a:extLst>
              <a:ext uri="{FF2B5EF4-FFF2-40B4-BE49-F238E27FC236}">
                <a16:creationId xmlns:a16="http://schemas.microsoft.com/office/drawing/2014/main" id="{8E5831F5-8B0D-4406-81F8-DA73868F81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938" y="1901825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2" name="Line 7">
            <a:extLst>
              <a:ext uri="{FF2B5EF4-FFF2-40B4-BE49-F238E27FC236}">
                <a16:creationId xmlns:a16="http://schemas.microsoft.com/office/drawing/2014/main" id="{9ADDD018-28D0-4140-A1BE-82C2AE8E64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02113" y="20828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3" name="Line 8">
            <a:extLst>
              <a:ext uri="{FF2B5EF4-FFF2-40B4-BE49-F238E27FC236}">
                <a16:creationId xmlns:a16="http://schemas.microsoft.com/office/drawing/2014/main" id="{883AE2A1-FF47-427D-8D83-9CC51F6957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0063" y="2060575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4" name="Line 9">
            <a:extLst>
              <a:ext uri="{FF2B5EF4-FFF2-40B4-BE49-F238E27FC236}">
                <a16:creationId xmlns:a16="http://schemas.microsoft.com/office/drawing/2014/main" id="{1FF6B901-988B-4B6D-83E8-5435CA08E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1013" y="267017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5" name="Text Box 10">
            <a:extLst>
              <a:ext uri="{FF2B5EF4-FFF2-40B4-BE49-F238E27FC236}">
                <a16:creationId xmlns:a16="http://schemas.microsoft.com/office/drawing/2014/main" id="{84D0DBA6-0A84-425B-B4E8-E195177DA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8-adjacent</a:t>
            </a:r>
          </a:p>
        </p:txBody>
      </p:sp>
      <p:sp>
        <p:nvSpPr>
          <p:cNvPr id="93196" name="Text Box 11">
            <a:extLst>
              <a:ext uri="{FF2B5EF4-FFF2-40B4-BE49-F238E27FC236}">
                <a16:creationId xmlns:a16="http://schemas.microsoft.com/office/drawing/2014/main" id="{5693785C-635D-4946-81BE-20DA5D3D0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163" y="3462338"/>
            <a:ext cx="19383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/>
              <a:t>m-adjacent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/>
          </a:p>
        </p:txBody>
      </p:sp>
      <p:sp>
        <p:nvSpPr>
          <p:cNvPr id="93197" name="Line 12">
            <a:extLst>
              <a:ext uri="{FF2B5EF4-FFF2-40B4-BE49-F238E27FC236}">
                <a16:creationId xmlns:a16="http://schemas.microsoft.com/office/drawing/2014/main" id="{A66D3001-5B1D-47C9-B5B0-84AF35615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7338" y="191135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8" name="Line 13">
            <a:extLst>
              <a:ext uri="{FF2B5EF4-FFF2-40B4-BE49-F238E27FC236}">
                <a16:creationId xmlns:a16="http://schemas.microsoft.com/office/drawing/2014/main" id="{429E1AEE-7A5D-4194-895B-AFD49C2361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7800" y="2092325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9" name="Line 14">
            <a:extLst>
              <a:ext uri="{FF2B5EF4-FFF2-40B4-BE49-F238E27FC236}">
                <a16:creationId xmlns:a16="http://schemas.microsoft.com/office/drawing/2014/main" id="{6BD7938F-8E4E-47D5-968A-73817CD07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6700" y="2651125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31" name="Text Box 15">
            <a:extLst>
              <a:ext uri="{FF2B5EF4-FFF2-40B4-BE49-F238E27FC236}">
                <a16:creationId xmlns:a16="http://schemas.microsoft.com/office/drawing/2014/main" id="{9A4C4B3C-CE87-4A2F-A6AC-69DF76A42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4214813"/>
            <a:ext cx="3663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714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8286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2858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7430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2002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6574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31146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5718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40290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/>
              <a:t>The 8-path from (1,3) to (3,3):</a:t>
            </a:r>
          </a:p>
          <a:p>
            <a:pPr>
              <a:buFontTx/>
              <a:buAutoNum type="romanLcParenBoth"/>
            </a:pPr>
            <a:r>
              <a:rPr lang="en-US" altLang="en-US"/>
              <a:t>(1,3), (1,2), (2,2), (3,3)</a:t>
            </a:r>
          </a:p>
          <a:p>
            <a:pPr>
              <a:buFontTx/>
              <a:buAutoNum type="romanLcParenBoth"/>
            </a:pPr>
            <a:r>
              <a:rPr lang="en-US" altLang="en-US"/>
              <a:t>(1,3), (2,2), (3,3)</a:t>
            </a:r>
          </a:p>
        </p:txBody>
      </p:sp>
      <p:sp>
        <p:nvSpPr>
          <p:cNvPr id="162832" name="Text Box 16">
            <a:extLst>
              <a:ext uri="{FF2B5EF4-FFF2-40B4-BE49-F238E27FC236}">
                <a16:creationId xmlns:a16="http://schemas.microsoft.com/office/drawing/2014/main" id="{FE24C937-67D8-46B9-BD65-86C722170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8" y="4252913"/>
            <a:ext cx="3738562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714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8286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2858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7430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200275" indent="-371475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6574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31146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5718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40290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/>
              <a:t>The m-path from (1,3) to (3,3):</a:t>
            </a:r>
          </a:p>
          <a:p>
            <a:r>
              <a:rPr lang="en-US" altLang="en-US"/>
              <a:t>(1,3), (1,2), (2,2), (3,3)</a:t>
            </a:r>
          </a:p>
        </p:txBody>
      </p:sp>
      <p:sp>
        <p:nvSpPr>
          <p:cNvPr id="162833" name="Oval 17">
            <a:extLst>
              <a:ext uri="{FF2B5EF4-FFF2-40B4-BE49-F238E27FC236}">
                <a16:creationId xmlns:a16="http://schemas.microsoft.com/office/drawing/2014/main" id="{D20A54FF-5651-4FD2-AD64-77BE8C6AF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763" y="1662113"/>
            <a:ext cx="566737" cy="581025"/>
          </a:xfrm>
          <a:prstGeom prst="ellipse">
            <a:avLst/>
          </a:prstGeom>
          <a:solidFill>
            <a:srgbClr val="FF0000">
              <a:alpha val="1803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2834" name="Oval 18">
            <a:extLst>
              <a:ext uri="{FF2B5EF4-FFF2-40B4-BE49-F238E27FC236}">
                <a16:creationId xmlns:a16="http://schemas.microsoft.com/office/drawing/2014/main" id="{732882D6-A868-4657-9519-C120E2744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771775"/>
            <a:ext cx="566738" cy="581025"/>
          </a:xfrm>
          <a:prstGeom prst="ellipse">
            <a:avLst/>
          </a:prstGeom>
          <a:solidFill>
            <a:srgbClr val="FF0000">
              <a:alpha val="1803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2835" name="Oval 19">
            <a:extLst>
              <a:ext uri="{FF2B5EF4-FFF2-40B4-BE49-F238E27FC236}">
                <a16:creationId xmlns:a16="http://schemas.microsoft.com/office/drawing/2014/main" id="{E3B95169-D539-44EA-94FE-897C4F8F2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163" y="1657350"/>
            <a:ext cx="566737" cy="581025"/>
          </a:xfrm>
          <a:prstGeom prst="ellipse">
            <a:avLst/>
          </a:prstGeom>
          <a:solidFill>
            <a:srgbClr val="FF0000">
              <a:alpha val="1803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2836" name="Oval 20">
            <a:extLst>
              <a:ext uri="{FF2B5EF4-FFF2-40B4-BE49-F238E27FC236}">
                <a16:creationId xmlns:a16="http://schemas.microsoft.com/office/drawing/2014/main" id="{68BFD63F-163D-4729-B662-55FBD3757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767013"/>
            <a:ext cx="566738" cy="581025"/>
          </a:xfrm>
          <a:prstGeom prst="ellipse">
            <a:avLst/>
          </a:prstGeom>
          <a:solidFill>
            <a:srgbClr val="FF0000">
              <a:alpha val="1803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31" grpId="0"/>
      <p:bldP spid="16283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日期占位符 3">
            <a:extLst>
              <a:ext uri="{FF2B5EF4-FFF2-40B4-BE49-F238E27FC236}">
                <a16:creationId xmlns:a16="http://schemas.microsoft.com/office/drawing/2014/main" id="{B870422C-CD1F-4F8B-AA00-0BAAC2C7DD4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4211" name="灯片编号占位符 5">
            <a:extLst>
              <a:ext uri="{FF2B5EF4-FFF2-40B4-BE49-F238E27FC236}">
                <a16:creationId xmlns:a16="http://schemas.microsoft.com/office/drawing/2014/main" id="{87600834-A44C-4D8F-A133-BD49B2B6D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1E50D6-E046-46A3-9852-C466293B23BB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DCCA5155-76F3-41B8-8D86-701C5F1C1C3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94213" name="Rectangle 4">
            <a:extLst>
              <a:ext uri="{FF2B5EF4-FFF2-40B4-BE49-F238E27FC236}">
                <a16:creationId xmlns:a16="http://schemas.microsoft.com/office/drawing/2014/main" id="{DAD53BB4-E233-431C-98E1-1E83024CE614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Connected in S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Let S represent a subset of pixels in an image. Two pixels p with coordinates (x</a:t>
            </a:r>
            <a:r>
              <a:rPr lang="en-US" altLang="en-US" sz="2400" baseline="-25000">
                <a:effectLst/>
              </a:rPr>
              <a:t>0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0</a:t>
            </a:r>
            <a:r>
              <a:rPr lang="en-US" altLang="en-US" sz="2400">
                <a:effectLst/>
              </a:rPr>
              <a:t>) and q with coordinates (x</a:t>
            </a:r>
            <a:r>
              <a:rPr lang="en-US" altLang="en-US" sz="2400" baseline="-25000">
                <a:effectLst/>
              </a:rPr>
              <a:t>n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n</a:t>
            </a:r>
            <a:r>
              <a:rPr lang="en-US" altLang="en-US" sz="2400">
                <a:effectLst/>
              </a:rPr>
              <a:t>) are said to be </a:t>
            </a:r>
            <a:r>
              <a:rPr lang="en-US" altLang="en-US" sz="2400" b="1">
                <a:effectLst/>
              </a:rPr>
              <a:t>connected in S</a:t>
            </a:r>
            <a:r>
              <a:rPr lang="en-US" altLang="en-US" sz="2400">
                <a:effectLst/>
              </a:rPr>
              <a:t> if there exists a path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    (x</a:t>
            </a:r>
            <a:r>
              <a:rPr lang="en-US" altLang="en-US" sz="2400" baseline="-25000">
                <a:effectLst/>
              </a:rPr>
              <a:t>0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0</a:t>
            </a:r>
            <a:r>
              <a:rPr lang="en-US" altLang="en-US" sz="2400">
                <a:effectLst/>
              </a:rPr>
              <a:t>), (x</a:t>
            </a:r>
            <a:r>
              <a:rPr lang="en-US" altLang="en-US" sz="2400" baseline="-25000">
                <a:effectLst/>
              </a:rPr>
              <a:t>1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1</a:t>
            </a:r>
            <a:r>
              <a:rPr lang="en-US" altLang="en-US" sz="2400">
                <a:effectLst/>
              </a:rPr>
              <a:t>), …, (x</a:t>
            </a:r>
            <a:r>
              <a:rPr lang="en-US" altLang="en-US" sz="2400" baseline="-25000">
                <a:effectLst/>
              </a:rPr>
              <a:t>n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n</a:t>
            </a:r>
            <a:r>
              <a:rPr lang="en-US" altLang="en-US" sz="2400">
                <a:effectLst/>
              </a:rPr>
              <a:t>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effectLst/>
              </a:rPr>
              <a:t>    Where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>
              <a:effectLst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effectLst/>
            </a:endParaRPr>
          </a:p>
        </p:txBody>
      </p:sp>
      <p:graphicFrame>
        <p:nvGraphicFramePr>
          <p:cNvPr id="94214" name="Object 6">
            <a:extLst>
              <a:ext uri="{FF2B5EF4-FFF2-40B4-BE49-F238E27FC236}">
                <a16:creationId xmlns:a16="http://schemas.microsoft.com/office/drawing/2014/main" id="{0B576496-98C2-4F89-9C74-4C8C09B876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402138"/>
          <a:ext cx="3587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Equation" r:id="rId3" imgW="1435100" imgH="228600" progId="Equation.DSMT4">
                  <p:embed/>
                </p:oleObj>
              </mc:Choice>
              <mc:Fallback>
                <p:oleObj name="Equation" r:id="rId3" imgW="14351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402138"/>
                        <a:ext cx="3587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日期占位符 3">
            <a:extLst>
              <a:ext uri="{FF2B5EF4-FFF2-40B4-BE49-F238E27FC236}">
                <a16:creationId xmlns:a16="http://schemas.microsoft.com/office/drawing/2014/main" id="{AC8915AC-336F-4B17-B5FA-F5A835EE331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5235" name="灯片编号占位符 5">
            <a:extLst>
              <a:ext uri="{FF2B5EF4-FFF2-40B4-BE49-F238E27FC236}">
                <a16:creationId xmlns:a16="http://schemas.microsoft.com/office/drawing/2014/main" id="{9412CDAF-4B57-4720-AEDF-B46EAC8252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ADEC21-6E0D-4A54-9670-DD3248E44C09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6914" name="Rectangle 2">
            <a:extLst>
              <a:ext uri="{FF2B5EF4-FFF2-40B4-BE49-F238E27FC236}">
                <a16:creationId xmlns:a16="http://schemas.microsoft.com/office/drawing/2014/main" id="{DCEC5815-520C-4C6B-A710-802A6729CB0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66916" name="Rectangle 4">
            <a:extLst>
              <a:ext uri="{FF2B5EF4-FFF2-40B4-BE49-F238E27FC236}">
                <a16:creationId xmlns:a16="http://schemas.microsoft.com/office/drawing/2014/main" id="{F8278D16-9567-459E-9B9F-70A9BC4706E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Let S represent a subset of pixels in an image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ffectLst/>
              </a:rPr>
              <a:t>For every pixel </a:t>
            </a:r>
            <a:r>
              <a:rPr lang="en-US" altLang="en-US" sz="2000" i="1">
                <a:effectLst/>
              </a:rPr>
              <a:t>p </a:t>
            </a:r>
            <a:r>
              <a:rPr lang="en-US" altLang="en-US" sz="2000">
                <a:effectLst/>
              </a:rPr>
              <a:t>in S, the set of pixels in S that are connected to </a:t>
            </a:r>
            <a:r>
              <a:rPr lang="en-US" altLang="en-US" sz="2000" i="1">
                <a:effectLst/>
              </a:rPr>
              <a:t>p </a:t>
            </a:r>
            <a:r>
              <a:rPr lang="en-US" altLang="en-US" sz="2000">
                <a:effectLst/>
              </a:rPr>
              <a:t>is called a </a:t>
            </a:r>
            <a:r>
              <a:rPr lang="en-US" altLang="en-US" sz="2000" b="1" i="1">
                <a:effectLst/>
              </a:rPr>
              <a:t>connected component</a:t>
            </a:r>
            <a:r>
              <a:rPr lang="en-US" altLang="en-US" sz="2000" i="1">
                <a:effectLst/>
              </a:rPr>
              <a:t> </a:t>
            </a:r>
            <a:r>
              <a:rPr lang="en-US" altLang="en-US" sz="2000">
                <a:effectLst/>
              </a:rPr>
              <a:t>of S.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ffectLst/>
              </a:rPr>
              <a:t>If S has only one connected component, then S is called </a:t>
            </a:r>
            <a:r>
              <a:rPr lang="en-US" altLang="en-US" sz="2000" b="1" i="1">
                <a:effectLst/>
              </a:rPr>
              <a:t>Connected Set</a:t>
            </a:r>
            <a:r>
              <a:rPr lang="en-US" altLang="en-US" sz="2000" b="1">
                <a:effectLst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b="1"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ffectLst/>
              </a:rPr>
              <a:t>We call R a </a:t>
            </a:r>
            <a:r>
              <a:rPr lang="en-US" altLang="en-US" sz="2000" b="1">
                <a:effectLst/>
              </a:rPr>
              <a:t>region</a:t>
            </a:r>
            <a:r>
              <a:rPr lang="en-US" altLang="en-US" sz="2000">
                <a:effectLst/>
              </a:rPr>
              <a:t> of the image if R is a connected set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ffectLst/>
              </a:rPr>
              <a:t>Two regions, R</a:t>
            </a:r>
            <a:r>
              <a:rPr lang="en-US" altLang="en-US" sz="2000" baseline="-25000">
                <a:effectLst/>
              </a:rPr>
              <a:t>i</a:t>
            </a:r>
            <a:r>
              <a:rPr lang="en-US" altLang="en-US" sz="2000">
                <a:effectLst/>
              </a:rPr>
              <a:t> and R</a:t>
            </a:r>
            <a:r>
              <a:rPr lang="en-US" altLang="en-US" sz="2000" baseline="-25000">
                <a:effectLst/>
              </a:rPr>
              <a:t>j</a:t>
            </a:r>
            <a:r>
              <a:rPr lang="en-US" altLang="en-US" sz="2000">
                <a:effectLst/>
              </a:rPr>
              <a:t> are said to be</a:t>
            </a:r>
            <a:r>
              <a:rPr lang="en-US" altLang="en-US" sz="2000" b="1" i="1">
                <a:effectLst/>
              </a:rPr>
              <a:t> adjacent</a:t>
            </a:r>
            <a:r>
              <a:rPr lang="en-US" altLang="en-US" sz="2000">
                <a:effectLst/>
              </a:rPr>
              <a:t> if their union forms a connected set.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ffectLst/>
              </a:rPr>
              <a:t>Regions that are not to be adjacent are said to be </a:t>
            </a:r>
            <a:r>
              <a:rPr lang="en-US" altLang="en-US" sz="2000" b="1" i="1">
                <a:effectLst/>
              </a:rPr>
              <a:t>disjoint.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 b="1" i="1">
              <a:effectLst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日期占位符 3">
            <a:extLst>
              <a:ext uri="{FF2B5EF4-FFF2-40B4-BE49-F238E27FC236}">
                <a16:creationId xmlns:a16="http://schemas.microsoft.com/office/drawing/2014/main" id="{8DBE2A55-2041-477F-ABF9-28699F9F7AD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6259" name="灯片编号占位符 5">
            <a:extLst>
              <a:ext uri="{FF2B5EF4-FFF2-40B4-BE49-F238E27FC236}">
                <a16:creationId xmlns:a16="http://schemas.microsoft.com/office/drawing/2014/main" id="{36546C79-8A8B-46C9-A049-CECFA49928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CCE9B5-E249-438C-B523-DB7098BB8520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46925E69-1B7D-4D1F-A02F-5E1F6E7847B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96261" name="Rectangle 4">
            <a:extLst>
              <a:ext uri="{FF2B5EF4-FFF2-40B4-BE49-F238E27FC236}">
                <a16:creationId xmlns:a16="http://schemas.microsoft.com/office/drawing/2014/main" id="{614AC45B-5795-479C-9A1F-14A28BBD7518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b="1">
                <a:effectLst/>
              </a:rPr>
              <a:t>Boundary (or border)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>
                <a:effectLst/>
              </a:rPr>
              <a:t>The </a:t>
            </a:r>
            <a:r>
              <a:rPr lang="en-US" altLang="en-US" sz="2000" b="1" i="1">
                <a:effectLst/>
              </a:rPr>
              <a:t>boundary </a:t>
            </a:r>
            <a:r>
              <a:rPr lang="en-US" altLang="en-US" sz="2000">
                <a:effectLst/>
              </a:rPr>
              <a:t>of the region R is the set of pixels in the region that have one or more neighbors that are not in R.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>
                <a:effectLst/>
              </a:rPr>
              <a:t>If R happens to be an entire image, then its boundary is defined as the set of pixels in the first and last rows and columns of the image.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b="1">
                <a:effectLst/>
              </a:rPr>
              <a:t>Foreground and background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2000">
              <a:effectLst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>
                <a:effectLst/>
              </a:rPr>
              <a:t>An image contains K disjoint regions, R</a:t>
            </a:r>
            <a:r>
              <a:rPr lang="en-US" altLang="en-US" sz="2000" i="1" baseline="-25000">
                <a:effectLst/>
              </a:rPr>
              <a:t>k</a:t>
            </a:r>
            <a:r>
              <a:rPr lang="en-US" altLang="en-US" sz="2000">
                <a:effectLst/>
              </a:rPr>
              <a:t>, </a:t>
            </a:r>
            <a:r>
              <a:rPr lang="en-US" altLang="en-US" sz="2000" i="1">
                <a:effectLst/>
              </a:rPr>
              <a:t>k</a:t>
            </a:r>
            <a:r>
              <a:rPr lang="en-US" altLang="en-US" sz="2000">
                <a:effectLst/>
              </a:rPr>
              <a:t> = 1, 2, …, K. Let R</a:t>
            </a:r>
            <a:r>
              <a:rPr lang="en-US" altLang="en-US" sz="2000" baseline="-25000">
                <a:effectLst/>
              </a:rPr>
              <a:t>u</a:t>
            </a:r>
            <a:r>
              <a:rPr lang="en-US" altLang="en-US" sz="2000">
                <a:effectLst/>
              </a:rPr>
              <a:t> denote the union of all the K regions, and let (R</a:t>
            </a:r>
            <a:r>
              <a:rPr lang="en-US" altLang="en-US" sz="2000" baseline="-25000">
                <a:effectLst/>
              </a:rPr>
              <a:t>u</a:t>
            </a:r>
            <a:r>
              <a:rPr lang="en-US" altLang="en-US" sz="2000">
                <a:effectLst/>
              </a:rPr>
              <a:t>)</a:t>
            </a:r>
            <a:r>
              <a:rPr lang="en-US" altLang="en-US" sz="2000" baseline="30000">
                <a:effectLst/>
              </a:rPr>
              <a:t>c </a:t>
            </a:r>
            <a:r>
              <a:rPr lang="en-US" altLang="en-US" sz="2000">
                <a:effectLst/>
              </a:rPr>
              <a:t>denote its complement.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aseline="30000">
                <a:effectLst/>
              </a:rPr>
              <a:t>      </a:t>
            </a:r>
            <a:r>
              <a:rPr lang="en-US" altLang="en-US" sz="2000">
                <a:effectLst/>
              </a:rPr>
              <a:t>All the points in R</a:t>
            </a:r>
            <a:r>
              <a:rPr lang="en-US" altLang="en-US" sz="2000" baseline="-25000">
                <a:effectLst/>
              </a:rPr>
              <a:t>u </a:t>
            </a:r>
            <a:r>
              <a:rPr lang="en-US" altLang="en-US" sz="2000">
                <a:effectLst/>
              </a:rPr>
              <a:t>is called </a:t>
            </a:r>
            <a:r>
              <a:rPr lang="en-US" altLang="en-US" sz="2000" b="1">
                <a:effectLst/>
              </a:rPr>
              <a:t>foreground</a:t>
            </a:r>
            <a:r>
              <a:rPr lang="en-US" altLang="en-US" sz="2000">
                <a:effectLst/>
              </a:rPr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effectLst/>
              </a:rPr>
              <a:t>    All the points in (R</a:t>
            </a:r>
            <a:r>
              <a:rPr lang="en-US" altLang="en-US" sz="2000" baseline="-25000">
                <a:effectLst/>
              </a:rPr>
              <a:t>u</a:t>
            </a:r>
            <a:r>
              <a:rPr lang="en-US" altLang="en-US" sz="2000">
                <a:effectLst/>
              </a:rPr>
              <a:t>)</a:t>
            </a:r>
            <a:r>
              <a:rPr lang="en-US" altLang="en-US" sz="2000" baseline="30000">
                <a:effectLst/>
              </a:rPr>
              <a:t>c</a:t>
            </a:r>
            <a:r>
              <a:rPr lang="en-US" altLang="en-US" sz="2000" baseline="-25000">
                <a:effectLst/>
              </a:rPr>
              <a:t> </a:t>
            </a:r>
            <a:r>
              <a:rPr lang="en-US" altLang="en-US" sz="2000">
                <a:effectLst/>
              </a:rPr>
              <a:t>is called </a:t>
            </a:r>
            <a:r>
              <a:rPr lang="en-US" altLang="en-US" sz="2000" b="1">
                <a:effectLst/>
              </a:rPr>
              <a:t>background</a:t>
            </a:r>
            <a:r>
              <a:rPr lang="en-US" altLang="en-US" sz="2000"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日期占位符 3">
            <a:extLst>
              <a:ext uri="{FF2B5EF4-FFF2-40B4-BE49-F238E27FC236}">
                <a16:creationId xmlns:a16="http://schemas.microsoft.com/office/drawing/2014/main" id="{008AB8EB-6F3A-4E67-9BE1-23001BAE365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7283" name="灯片编号占位符 5">
            <a:extLst>
              <a:ext uri="{FF2B5EF4-FFF2-40B4-BE49-F238E27FC236}">
                <a16:creationId xmlns:a16="http://schemas.microsoft.com/office/drawing/2014/main" id="{3F485B88-1616-4DBB-AEB1-1206AB5A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CFBD4D-342F-4FD6-86B1-D923FCAB107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44F34A35-AEAB-406B-8811-528EC7EC398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Question 1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97285" name="Rectangle 4">
            <a:extLst>
              <a:ext uri="{FF2B5EF4-FFF2-40B4-BE49-F238E27FC236}">
                <a16:creationId xmlns:a16="http://schemas.microsoft.com/office/drawing/2014/main" id="{C9EA6409-966C-4900-A45A-9D86D9482A1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are the two regions (of 1s) adjacent? (if 8-adjacency is used)</a:t>
            </a:r>
          </a:p>
          <a:p>
            <a:pPr eaLnBrk="1" hangingPunct="1"/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1      0      1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13F49436-1F33-417B-8DA6-6BC5003C2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098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4539D913-02F4-4817-9161-C57B612A8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137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7288" name="AutoShape 8">
            <a:extLst>
              <a:ext uri="{FF2B5EF4-FFF2-40B4-BE49-F238E27FC236}">
                <a16:creationId xmlns:a16="http://schemas.microsoft.com/office/drawing/2014/main" id="{DD15C3AE-9516-4139-8A99-37DB988A2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196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Region 1</a:t>
            </a:r>
          </a:p>
        </p:txBody>
      </p:sp>
      <p:sp>
        <p:nvSpPr>
          <p:cNvPr id="97289" name="AutoShape 9">
            <a:extLst>
              <a:ext uri="{FF2B5EF4-FFF2-40B4-BE49-F238E27FC236}">
                <a16:creationId xmlns:a16="http://schemas.microsoft.com/office/drawing/2014/main" id="{FC4D63D3-C871-4D6E-825C-1F434E3CF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8823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Region 2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日期占位符 3">
            <a:extLst>
              <a:ext uri="{FF2B5EF4-FFF2-40B4-BE49-F238E27FC236}">
                <a16:creationId xmlns:a16="http://schemas.microsoft.com/office/drawing/2014/main" id="{7B6E8B66-BE31-4017-89B0-E75889902DC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8307" name="灯片编号占位符 5">
            <a:extLst>
              <a:ext uri="{FF2B5EF4-FFF2-40B4-BE49-F238E27FC236}">
                <a16:creationId xmlns:a16="http://schemas.microsoft.com/office/drawing/2014/main" id="{D599BD22-EB04-4D8F-ABBC-F781BC147A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5ADE44-C871-4701-9681-5DB38CDEDDE2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9986" name="Rectangle 2">
            <a:extLst>
              <a:ext uri="{FF2B5EF4-FFF2-40B4-BE49-F238E27FC236}">
                <a16:creationId xmlns:a16="http://schemas.microsoft.com/office/drawing/2014/main" id="{B739E873-9939-486C-B437-01332DF89C6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Question 2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98309" name="Rectangle 4">
            <a:extLst>
              <a:ext uri="{FF2B5EF4-FFF2-40B4-BE49-F238E27FC236}">
                <a16:creationId xmlns:a16="http://schemas.microsoft.com/office/drawing/2014/main" id="{C51A0AB2-B9BD-4C6C-93EB-9DD1B4C8957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are the two parts (of 1s) adjacent? (if 4-adjacency is used)</a:t>
            </a:r>
          </a:p>
          <a:p>
            <a:pPr eaLnBrk="1" hangingPunct="1"/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1      0      1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</p:txBody>
      </p:sp>
      <p:sp>
        <p:nvSpPr>
          <p:cNvPr id="98310" name="Rectangle 5">
            <a:extLst>
              <a:ext uri="{FF2B5EF4-FFF2-40B4-BE49-F238E27FC236}">
                <a16:creationId xmlns:a16="http://schemas.microsoft.com/office/drawing/2014/main" id="{CC963E5C-18EB-4A24-8EA5-40AEFD0E5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098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8311" name="Rectangle 6">
            <a:extLst>
              <a:ext uri="{FF2B5EF4-FFF2-40B4-BE49-F238E27FC236}">
                <a16:creationId xmlns:a16="http://schemas.microsoft.com/office/drawing/2014/main" id="{033570AD-58E7-4F78-B30C-B5625B09F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137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8312" name="AutoShape 7">
            <a:extLst>
              <a:ext uri="{FF2B5EF4-FFF2-40B4-BE49-F238E27FC236}">
                <a16:creationId xmlns:a16="http://schemas.microsoft.com/office/drawing/2014/main" id="{0BA38B03-4008-47A0-8140-79742CA3F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196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Part 1</a:t>
            </a:r>
          </a:p>
        </p:txBody>
      </p:sp>
      <p:sp>
        <p:nvSpPr>
          <p:cNvPr id="98313" name="AutoShape 8">
            <a:extLst>
              <a:ext uri="{FF2B5EF4-FFF2-40B4-BE49-F238E27FC236}">
                <a16:creationId xmlns:a16="http://schemas.microsoft.com/office/drawing/2014/main" id="{20DE20AC-F6BA-43C9-A613-82D9FAAA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8823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Part 2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日期占位符 3">
            <a:extLst>
              <a:ext uri="{FF2B5EF4-FFF2-40B4-BE49-F238E27FC236}">
                <a16:creationId xmlns:a16="http://schemas.microsoft.com/office/drawing/2014/main" id="{6D01C4D2-50D1-40D8-A580-DD854441892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99331" name="灯片编号占位符 5">
            <a:extLst>
              <a:ext uri="{FF2B5EF4-FFF2-40B4-BE49-F238E27FC236}">
                <a16:creationId xmlns:a16="http://schemas.microsoft.com/office/drawing/2014/main" id="{2A565E27-FC23-494B-BCF6-AE3614909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DD1107-3903-49CE-8DDD-B2F0DFA23C98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2BC40BC5-82ED-4FE9-93F0-4F00861B81C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99333" name="Rectangle 4">
            <a:extLst>
              <a:ext uri="{FF2B5EF4-FFF2-40B4-BE49-F238E27FC236}">
                <a16:creationId xmlns:a16="http://schemas.microsoft.com/office/drawing/2014/main" id="{67F5B1FB-4574-4DD1-9A67-D6F7AD2FC46B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the two regions (of 1s) are disjoint (if 4-adjacency is used)</a:t>
            </a:r>
          </a:p>
          <a:p>
            <a:pPr eaLnBrk="1" hangingPunct="1"/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1      0      1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</p:txBody>
      </p:sp>
      <p:sp>
        <p:nvSpPr>
          <p:cNvPr id="99334" name="Rectangle 5">
            <a:extLst>
              <a:ext uri="{FF2B5EF4-FFF2-40B4-BE49-F238E27FC236}">
                <a16:creationId xmlns:a16="http://schemas.microsoft.com/office/drawing/2014/main" id="{0C2AEF8D-009E-44B1-BA6C-2AD6DF57D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2801938"/>
            <a:ext cx="1784350" cy="811212"/>
          </a:xfrm>
          <a:prstGeom prst="rect">
            <a:avLst/>
          </a:prstGeom>
          <a:solidFill>
            <a:schemeClr val="accent1">
              <a:alpha val="1098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9335" name="Rectangle 6">
            <a:extLst>
              <a:ext uri="{FF2B5EF4-FFF2-40B4-BE49-F238E27FC236}">
                <a16:creationId xmlns:a16="http://schemas.microsoft.com/office/drawing/2014/main" id="{0F04F483-9BE2-416C-BB1C-DAA3B2DA0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137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9336" name="AutoShape 7">
            <a:extLst>
              <a:ext uri="{FF2B5EF4-FFF2-40B4-BE49-F238E27FC236}">
                <a16:creationId xmlns:a16="http://schemas.microsoft.com/office/drawing/2014/main" id="{A5BF03D6-9CE2-4393-A0A2-D17AD2D5F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2960688"/>
            <a:ext cx="1363663" cy="696912"/>
          </a:xfrm>
          <a:prstGeom prst="wedgeRoundRectCallout">
            <a:avLst>
              <a:gd name="adj1" fmla="val -88417"/>
              <a:gd name="adj2" fmla="val 7176"/>
              <a:gd name="adj3" fmla="val 16667"/>
            </a:avLst>
          </a:prstGeom>
          <a:solidFill>
            <a:srgbClr val="993300">
              <a:alpha val="2196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Region 1</a:t>
            </a:r>
          </a:p>
        </p:txBody>
      </p:sp>
      <p:sp>
        <p:nvSpPr>
          <p:cNvPr id="99337" name="AutoShape 8">
            <a:extLst>
              <a:ext uri="{FF2B5EF4-FFF2-40B4-BE49-F238E27FC236}">
                <a16:creationId xmlns:a16="http://schemas.microsoft.com/office/drawing/2014/main" id="{348FCAEF-5427-412D-B296-AD4D73D93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90394"/>
              <a:gd name="adj2" fmla="val 25856"/>
              <a:gd name="adj3" fmla="val 16667"/>
            </a:avLst>
          </a:prstGeom>
          <a:solidFill>
            <a:schemeClr val="accent1">
              <a:alpha val="38823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Region 2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日期占位符 3">
            <a:extLst>
              <a:ext uri="{FF2B5EF4-FFF2-40B4-BE49-F238E27FC236}">
                <a16:creationId xmlns:a16="http://schemas.microsoft.com/office/drawing/2014/main" id="{3ACCD29C-8B74-49E4-93E7-6B62516B63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0355" name="灯片编号占位符 5">
            <a:extLst>
              <a:ext uri="{FF2B5EF4-FFF2-40B4-BE49-F238E27FC236}">
                <a16:creationId xmlns:a16="http://schemas.microsoft.com/office/drawing/2014/main" id="{E8A8099E-470B-45D8-8857-5C4A54CC4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74127D-7233-4080-8CA2-1150D21FE4AD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A30A7767-D634-4CD6-A4F9-58A18AB576E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00357" name="Rectangle 4">
            <a:extLst>
              <a:ext uri="{FF2B5EF4-FFF2-40B4-BE49-F238E27FC236}">
                <a16:creationId xmlns:a16="http://schemas.microsoft.com/office/drawing/2014/main" id="{CA9291EF-9CDF-4A68-A219-438B31986F12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the two regions (of 1s) are disjoint (if 4-adjacency is used)</a:t>
            </a:r>
          </a:p>
          <a:p>
            <a:pPr eaLnBrk="1" hangingPunct="1"/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1      0      1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</p:txBody>
      </p:sp>
      <p:sp>
        <p:nvSpPr>
          <p:cNvPr id="100358" name="Rectangle 5">
            <a:extLst>
              <a:ext uri="{FF2B5EF4-FFF2-40B4-BE49-F238E27FC236}">
                <a16:creationId xmlns:a16="http://schemas.microsoft.com/office/drawing/2014/main" id="{687AAD6E-3E79-4142-8B83-2C861E4C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2801938"/>
            <a:ext cx="1784350" cy="388937"/>
          </a:xfrm>
          <a:prstGeom prst="rect">
            <a:avLst/>
          </a:prstGeom>
          <a:solidFill>
            <a:srgbClr val="993300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0359" name="AutoShape 7">
            <a:extLst>
              <a:ext uri="{FF2B5EF4-FFF2-40B4-BE49-F238E27FC236}">
                <a16:creationId xmlns:a16="http://schemas.microsoft.com/office/drawing/2014/main" id="{B6C6F649-F1A1-44B5-AED4-E22C4F1AA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2960688"/>
            <a:ext cx="1538288" cy="696912"/>
          </a:xfrm>
          <a:prstGeom prst="wedgeRoundRectCallout">
            <a:avLst>
              <a:gd name="adj1" fmla="val -84056"/>
              <a:gd name="adj2" fmla="val 7176"/>
              <a:gd name="adj3" fmla="val 16667"/>
            </a:avLst>
          </a:prstGeom>
          <a:solidFill>
            <a:srgbClr val="993300">
              <a:alpha val="2196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foreground</a:t>
            </a:r>
          </a:p>
        </p:txBody>
      </p:sp>
      <p:sp>
        <p:nvSpPr>
          <p:cNvPr id="100360" name="AutoShape 8">
            <a:extLst>
              <a:ext uri="{FF2B5EF4-FFF2-40B4-BE49-F238E27FC236}">
                <a16:creationId xmlns:a16="http://schemas.microsoft.com/office/drawing/2014/main" id="{29CDEC8F-1297-4E22-89F4-B9F6AA559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3998913"/>
            <a:ext cx="1668462" cy="696912"/>
          </a:xfrm>
          <a:prstGeom prst="wedgeRoundRectCallout">
            <a:avLst>
              <a:gd name="adj1" fmla="val -83870"/>
              <a:gd name="adj2" fmla="val -65944"/>
              <a:gd name="adj3" fmla="val 16667"/>
            </a:avLst>
          </a:prstGeom>
          <a:solidFill>
            <a:schemeClr val="accent1">
              <a:alpha val="38823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background</a:t>
            </a:r>
          </a:p>
        </p:txBody>
      </p:sp>
      <p:sp>
        <p:nvSpPr>
          <p:cNvPr id="100361" name="Rectangle 9">
            <a:extLst>
              <a:ext uri="{FF2B5EF4-FFF2-40B4-BE49-F238E27FC236}">
                <a16:creationId xmlns:a16="http://schemas.microsoft.com/office/drawing/2014/main" id="{274EF56B-63C2-47BD-A975-81D7A5067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3173413"/>
            <a:ext cx="376237" cy="449262"/>
          </a:xfrm>
          <a:prstGeom prst="rect">
            <a:avLst/>
          </a:prstGeom>
          <a:solidFill>
            <a:srgbClr val="993300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0362" name="Rectangle 11">
            <a:extLst>
              <a:ext uri="{FF2B5EF4-FFF2-40B4-BE49-F238E27FC236}">
                <a16:creationId xmlns:a16="http://schemas.microsoft.com/office/drawing/2014/main" id="{0595FBC2-94C0-4FAF-9BB2-1B51C1080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363" y="3168650"/>
            <a:ext cx="376237" cy="449263"/>
          </a:xfrm>
          <a:prstGeom prst="rect">
            <a:avLst/>
          </a:prstGeom>
          <a:solidFill>
            <a:srgbClr val="993300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0363" name="Rectangle 12">
            <a:extLst>
              <a:ext uri="{FF2B5EF4-FFF2-40B4-BE49-F238E27FC236}">
                <a16:creationId xmlns:a16="http://schemas.microsoft.com/office/drawing/2014/main" id="{9585F862-469A-4AA8-9FE3-A99ED24A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3621088"/>
            <a:ext cx="376238" cy="449262"/>
          </a:xfrm>
          <a:prstGeom prst="rect">
            <a:avLst/>
          </a:prstGeom>
          <a:solidFill>
            <a:srgbClr val="993300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0364" name="Rectangle 13">
            <a:extLst>
              <a:ext uri="{FF2B5EF4-FFF2-40B4-BE49-F238E27FC236}">
                <a16:creationId xmlns:a16="http://schemas.microsoft.com/office/drawing/2014/main" id="{ECEEF717-2D85-4DEF-80D4-737804D4F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238" y="4525963"/>
            <a:ext cx="1784350" cy="852487"/>
          </a:xfrm>
          <a:prstGeom prst="rect">
            <a:avLst/>
          </a:prstGeom>
          <a:solidFill>
            <a:srgbClr val="993300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0365" name="Rectangle 14">
            <a:extLst>
              <a:ext uri="{FF2B5EF4-FFF2-40B4-BE49-F238E27FC236}">
                <a16:creationId xmlns:a16="http://schemas.microsoft.com/office/drawing/2014/main" id="{78FD7950-E264-41AE-B621-5D256326C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4087813"/>
            <a:ext cx="376238" cy="449262"/>
          </a:xfrm>
          <a:prstGeom prst="rect">
            <a:avLst/>
          </a:prstGeom>
          <a:solidFill>
            <a:srgbClr val="993300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日期占位符 3">
            <a:extLst>
              <a:ext uri="{FF2B5EF4-FFF2-40B4-BE49-F238E27FC236}">
                <a16:creationId xmlns:a16="http://schemas.microsoft.com/office/drawing/2014/main" id="{DE99D319-9221-45C4-8D54-DC0474C9132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1379" name="灯片编号占位符 5">
            <a:extLst>
              <a:ext uri="{FF2B5EF4-FFF2-40B4-BE49-F238E27FC236}">
                <a16:creationId xmlns:a16="http://schemas.microsoft.com/office/drawing/2014/main" id="{A7377058-F828-4C4F-840A-EFD757C9F1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B74AFB-DDAD-4DC3-9102-699A4AB6177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77E7BA01-5433-4C5E-A4EE-23B9E9481F9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Question 3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01381" name="Rectangle 4">
            <a:extLst>
              <a:ext uri="{FF2B5EF4-FFF2-40B4-BE49-F238E27FC236}">
                <a16:creationId xmlns:a16="http://schemas.microsoft.com/office/drawing/2014/main" id="{20AAC225-29FC-4365-93E0-8B524DABCE4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the circled point is part of the boundary of the 1-valued pixels if 8-adjacency is used, true or false?</a:t>
            </a:r>
          </a:p>
          <a:p>
            <a:pPr eaLnBrk="1" hangingPunct="1"/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</p:txBody>
      </p:sp>
      <p:sp>
        <p:nvSpPr>
          <p:cNvPr id="101382" name="Oval 9">
            <a:extLst>
              <a:ext uri="{FF2B5EF4-FFF2-40B4-BE49-F238E27FC236}">
                <a16:creationId xmlns:a16="http://schemas.microsoft.com/office/drawing/2014/main" id="{AD7A6758-356F-46EF-BEF1-99B6DFC7B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>
            <a:extLst>
              <a:ext uri="{FF2B5EF4-FFF2-40B4-BE49-F238E27FC236}">
                <a16:creationId xmlns:a16="http://schemas.microsoft.com/office/drawing/2014/main" id="{77DFDB55-F556-4359-9B22-5627B0A551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4339" name="灯片编号占位符 5">
            <a:extLst>
              <a:ext uri="{FF2B5EF4-FFF2-40B4-BE49-F238E27FC236}">
                <a16:creationId xmlns:a16="http://schemas.microsoft.com/office/drawing/2014/main" id="{2CBFD5BE-8161-41DE-B863-A0A649A40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DF18D-FE4A-4D31-BB43-FA6246859D3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833575C4-FCC4-4BEE-BC0F-941AFCA84CF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主要内容</a:t>
            </a:r>
            <a:endParaRPr lang="en-US" altLang="en-US" dirty="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55DAD07-4D57-4054-A44B-E60622C5045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引言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基本概念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亮度变换及空间滤波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频域滤波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图像复原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彩色图像处理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小波变换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图像压缩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形态学处理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分割</a:t>
            </a:r>
            <a:endParaRPr lang="en-US" altLang="zh-CN" sz="2400" dirty="0">
              <a:effectLst/>
            </a:endParaRPr>
          </a:p>
          <a:p>
            <a:pPr marL="514350" indent="-514350" eaLnBrk="1" hangingPunct="1">
              <a:lnSpc>
                <a:spcPct val="90000"/>
              </a:lnSpc>
              <a:buAutoNum type="arabicPeriod"/>
              <a:defRPr/>
            </a:pPr>
            <a:r>
              <a:rPr lang="zh-CN" altLang="en-US" sz="2400" dirty="0">
                <a:effectLst/>
              </a:rPr>
              <a:t>特征抽取</a:t>
            </a:r>
            <a:endParaRPr lang="en-US" altLang="en-US" sz="2400" dirty="0">
              <a:effectLst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53627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日期占位符 3">
            <a:extLst>
              <a:ext uri="{FF2B5EF4-FFF2-40B4-BE49-F238E27FC236}">
                <a16:creationId xmlns:a16="http://schemas.microsoft.com/office/drawing/2014/main" id="{4D57B196-7DB6-44B2-9A22-BEFF0DF78B0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2403" name="灯片编号占位符 5">
            <a:extLst>
              <a:ext uri="{FF2B5EF4-FFF2-40B4-BE49-F238E27FC236}">
                <a16:creationId xmlns:a16="http://schemas.microsoft.com/office/drawing/2014/main" id="{EF222007-DE40-4AF5-A766-D986A3310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BAA5BB-BCBE-4D5C-BB33-ADEF4AD5695D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B72684B-1839-4D31-A764-CAA530DFCFB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Question 4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02405" name="Rectangle 4">
            <a:extLst>
              <a:ext uri="{FF2B5EF4-FFF2-40B4-BE49-F238E27FC236}">
                <a16:creationId xmlns:a16="http://schemas.microsoft.com/office/drawing/2014/main" id="{52E1E356-4861-40B5-9054-1AFC92D7AEC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the circled point is part of the boundary of the 1-valued pixels if 4-adjacency is used, true or false?</a:t>
            </a:r>
          </a:p>
          <a:p>
            <a:pPr eaLnBrk="1" hangingPunct="1"/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</p:txBody>
      </p:sp>
      <p:sp>
        <p:nvSpPr>
          <p:cNvPr id="102406" name="Oval 5">
            <a:extLst>
              <a:ext uri="{FF2B5EF4-FFF2-40B4-BE49-F238E27FC236}">
                <a16:creationId xmlns:a16="http://schemas.microsoft.com/office/drawing/2014/main" id="{7FBA30B7-746E-4871-93D6-00CEC2CBF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日期占位符 3">
            <a:extLst>
              <a:ext uri="{FF2B5EF4-FFF2-40B4-BE49-F238E27FC236}">
                <a16:creationId xmlns:a16="http://schemas.microsoft.com/office/drawing/2014/main" id="{F64A74B5-5E0A-48A7-AA2A-9B0918A8C67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3427" name="灯片编号占位符 5">
            <a:extLst>
              <a:ext uri="{FF2B5EF4-FFF2-40B4-BE49-F238E27FC236}">
                <a16:creationId xmlns:a16="http://schemas.microsoft.com/office/drawing/2014/main" id="{6857C83F-746F-4B95-959A-6ACAB6E3C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B505C9-8147-41AF-8884-2CEEA2E81FF5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F8C5C96E-0F3A-4AE3-8F7F-EC854FB76E4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Distance Measures</a:t>
            </a:r>
            <a:endParaRPr lang="en-US" altLang="en-US" sz="3200"/>
          </a:p>
        </p:txBody>
      </p:sp>
      <p:sp>
        <p:nvSpPr>
          <p:cNvPr id="103429" name="Rectangle 4">
            <a:extLst>
              <a:ext uri="{FF2B5EF4-FFF2-40B4-BE49-F238E27FC236}">
                <a16:creationId xmlns:a16="http://schemas.microsoft.com/office/drawing/2014/main" id="{A00BDEB7-288D-4057-872F-E7ADAC3DEBC5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177212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marL="609600" indent="-609600" eaLnBrk="1" hangingPunct="1"/>
            <a:r>
              <a:rPr lang="en-US" altLang="en-US" sz="2400">
                <a:effectLst/>
              </a:rPr>
              <a:t>Given pixels </a:t>
            </a:r>
            <a:r>
              <a:rPr lang="en-US" altLang="en-US" sz="2400" i="1">
                <a:effectLst/>
              </a:rPr>
              <a:t>p, q </a:t>
            </a:r>
            <a:r>
              <a:rPr lang="en-US" altLang="en-US" sz="2400">
                <a:effectLst/>
              </a:rPr>
              <a:t>and </a:t>
            </a:r>
            <a:r>
              <a:rPr lang="en-US" altLang="en-US" sz="2400" i="1">
                <a:effectLst/>
              </a:rPr>
              <a:t>z </a:t>
            </a:r>
            <a:r>
              <a:rPr lang="en-US" altLang="en-US" sz="2400">
                <a:effectLst/>
              </a:rPr>
              <a:t>with coordinates (x, y), (s, t), (u, v) respectively, the distance function D has following properties:</a:t>
            </a:r>
          </a:p>
          <a:p>
            <a:pPr marL="609600" indent="-609600" eaLnBrk="1" hangingPunct="1"/>
            <a:endParaRPr lang="en-US" altLang="en-US" sz="2400">
              <a:effectLst/>
            </a:endParaRPr>
          </a:p>
          <a:p>
            <a:pPr marL="609600" indent="-609600" eaLnBrk="1" hangingPunct="1">
              <a:buFont typeface="Arial" panose="020B0604020202020204" pitchFamily="34" charset="0"/>
              <a:buAutoNum type="alphaLcPeriod"/>
            </a:pPr>
            <a:r>
              <a:rPr lang="en-US" altLang="en-US" sz="2400">
                <a:effectLst/>
              </a:rPr>
              <a:t>D(p, q) </a:t>
            </a:r>
            <a:r>
              <a:rPr lang="en-US" altLang="en-US" sz="2400">
                <a:effectLst/>
                <a:cs typeface="Tahoma" panose="020B0604030504040204" pitchFamily="34" charset="0"/>
              </a:rPr>
              <a:t>≥ </a:t>
            </a:r>
            <a:r>
              <a:rPr lang="en-US" altLang="en-US" sz="2400">
                <a:effectLst/>
              </a:rPr>
              <a:t>0      [D(p, q) = 0, iff p = q]</a:t>
            </a:r>
          </a:p>
          <a:p>
            <a:pPr marL="609600" indent="-609600" eaLnBrk="1" hangingPunct="1">
              <a:buFont typeface="Arial" panose="020B0604020202020204" pitchFamily="34" charset="0"/>
              <a:buAutoNum type="alphaLcPeriod"/>
            </a:pPr>
            <a:endParaRPr lang="en-US" altLang="en-US" sz="2400">
              <a:effectLst/>
            </a:endParaRPr>
          </a:p>
          <a:p>
            <a:pPr marL="609600" indent="-609600" eaLnBrk="1" hangingPunct="1">
              <a:buFont typeface="Arial" panose="020B0604020202020204" pitchFamily="34" charset="0"/>
              <a:buAutoNum type="alphaLcPeriod"/>
            </a:pPr>
            <a:r>
              <a:rPr lang="en-US" altLang="en-US" sz="2400">
                <a:effectLst/>
              </a:rPr>
              <a:t>D(p, q) = D(q, p)</a:t>
            </a:r>
          </a:p>
          <a:p>
            <a:pPr marL="609600" indent="-609600" eaLnBrk="1" hangingPunct="1">
              <a:buFont typeface="Arial" panose="020B0604020202020204" pitchFamily="34" charset="0"/>
              <a:buAutoNum type="alphaLcPeriod"/>
            </a:pPr>
            <a:endParaRPr lang="en-US" altLang="en-US" sz="2400">
              <a:effectLst/>
            </a:endParaRPr>
          </a:p>
          <a:p>
            <a:pPr marL="609600" indent="-609600" eaLnBrk="1" hangingPunct="1">
              <a:buFont typeface="Arial" panose="020B0604020202020204" pitchFamily="34" charset="0"/>
              <a:buAutoNum type="alphaLcPeriod"/>
            </a:pPr>
            <a:r>
              <a:rPr lang="en-US" altLang="en-US" sz="2400">
                <a:effectLst/>
              </a:rPr>
              <a:t>D(p, z) </a:t>
            </a:r>
            <a:r>
              <a:rPr lang="en-US" altLang="en-US" sz="2400">
                <a:effectLst/>
                <a:cs typeface="Tahoma" panose="020B0604030504040204" pitchFamily="34" charset="0"/>
              </a:rPr>
              <a:t>≤ </a:t>
            </a:r>
            <a:r>
              <a:rPr lang="en-US" altLang="en-US" sz="2400">
                <a:effectLst/>
              </a:rPr>
              <a:t>D(p, q) + D(q, z)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日期占位符 3">
            <a:extLst>
              <a:ext uri="{FF2B5EF4-FFF2-40B4-BE49-F238E27FC236}">
                <a16:creationId xmlns:a16="http://schemas.microsoft.com/office/drawing/2014/main" id="{0A0BF59A-03EE-4F85-9A70-3DDF4A47F9C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4451" name="灯片编号占位符 5">
            <a:extLst>
              <a:ext uri="{FF2B5EF4-FFF2-40B4-BE49-F238E27FC236}">
                <a16:creationId xmlns:a16="http://schemas.microsoft.com/office/drawing/2014/main" id="{79EE56C0-B5D2-4BC8-8C7C-204EB10305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201544-7E04-4B3B-8C0A-D9752043391A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FF90BB33-774F-464E-80C5-4C2D65FF9B5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Distance Measures</a:t>
            </a:r>
            <a:endParaRPr lang="en-US" altLang="en-US" sz="3200"/>
          </a:p>
        </p:txBody>
      </p:sp>
      <p:sp>
        <p:nvSpPr>
          <p:cNvPr id="176132" name="Rectangle 4">
            <a:extLst>
              <a:ext uri="{FF2B5EF4-FFF2-40B4-BE49-F238E27FC236}">
                <a16:creationId xmlns:a16="http://schemas.microsoft.com/office/drawing/2014/main" id="{18828AC6-3620-410D-A624-C5DCAA182A21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177212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The following are the different Distance measures:</a:t>
            </a:r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a. Euclidean Distance :</a:t>
            </a:r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 D</a:t>
            </a:r>
            <a:r>
              <a:rPr lang="en-US" altLang="en-US" sz="2400" baseline="-25000">
                <a:effectLst/>
              </a:rPr>
              <a:t>e</a:t>
            </a:r>
            <a:r>
              <a:rPr lang="en-US" altLang="en-US" sz="2400">
                <a:effectLst/>
              </a:rPr>
              <a:t>(p, q) = [(x-s)</a:t>
            </a:r>
            <a:r>
              <a:rPr lang="en-US" altLang="en-US" sz="2400" baseline="30000">
                <a:effectLst/>
              </a:rPr>
              <a:t>2</a:t>
            </a:r>
            <a:r>
              <a:rPr lang="en-US" altLang="en-US" sz="2400">
                <a:effectLst/>
              </a:rPr>
              <a:t> + (y-t)</a:t>
            </a:r>
            <a:r>
              <a:rPr lang="en-US" altLang="en-US" sz="2400" baseline="30000">
                <a:effectLst/>
              </a:rPr>
              <a:t>2</a:t>
            </a:r>
            <a:r>
              <a:rPr lang="en-US" altLang="en-US" sz="2400">
                <a:effectLst/>
              </a:rPr>
              <a:t>]</a:t>
            </a:r>
            <a:r>
              <a:rPr lang="en-US" altLang="en-US" sz="2400" baseline="30000">
                <a:effectLst/>
              </a:rPr>
              <a:t>1/2</a:t>
            </a:r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b. City Block Distance: </a:t>
            </a:r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 D</a:t>
            </a:r>
            <a:r>
              <a:rPr lang="en-US" altLang="en-US" sz="2400" baseline="-25000">
                <a:effectLst/>
              </a:rPr>
              <a:t>4</a:t>
            </a:r>
            <a:r>
              <a:rPr lang="en-US" altLang="en-US" sz="2400">
                <a:effectLst/>
              </a:rPr>
              <a:t>(p, q) = |x-s| + |y-t|</a:t>
            </a:r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c. Chess Board Distance: </a:t>
            </a:r>
          </a:p>
          <a:p>
            <a:pPr marL="609600" indent="-609600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 D</a:t>
            </a:r>
            <a:r>
              <a:rPr lang="en-US" altLang="en-US" sz="2400" baseline="-25000">
                <a:effectLst/>
              </a:rPr>
              <a:t>8</a:t>
            </a:r>
            <a:r>
              <a:rPr lang="en-US" altLang="en-US" sz="2400">
                <a:effectLst/>
              </a:rPr>
              <a:t>(p, q) = max(|x-s|, |y-t|)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altLang="en-US" sz="2400">
              <a:effectLst/>
            </a:endParaRPr>
          </a:p>
        </p:txBody>
      </p:sp>
      <p:pic>
        <p:nvPicPr>
          <p:cNvPr id="176133" name="Picture 5">
            <a:extLst>
              <a:ext uri="{FF2B5EF4-FFF2-40B4-BE49-F238E27FC236}">
                <a16:creationId xmlns:a16="http://schemas.microsoft.com/office/drawing/2014/main" id="{009C868C-D41D-415F-8ECA-72BC170A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05188"/>
            <a:ext cx="11906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134" name="Picture 6">
            <a:extLst>
              <a:ext uri="{FF2B5EF4-FFF2-40B4-BE49-F238E27FC236}">
                <a16:creationId xmlns:a16="http://schemas.microsoft.com/office/drawing/2014/main" id="{B5F1022E-0DF8-41F6-AB12-4EF1B835C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4833938"/>
            <a:ext cx="12096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日期占位符 3">
            <a:extLst>
              <a:ext uri="{FF2B5EF4-FFF2-40B4-BE49-F238E27FC236}">
                <a16:creationId xmlns:a16="http://schemas.microsoft.com/office/drawing/2014/main" id="{4152D5C6-A2E0-46C0-8CDB-D717DCAE057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5475" name="灯片编号占位符 5">
            <a:extLst>
              <a:ext uri="{FF2B5EF4-FFF2-40B4-BE49-F238E27FC236}">
                <a16:creationId xmlns:a16="http://schemas.microsoft.com/office/drawing/2014/main" id="{4ACC0FA2-DFD1-41B7-A107-945CFA7E5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F169A7-4A61-4AC6-83CA-56A910CF5031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7D03BE65-D3E0-40AF-B500-649B3F5AE94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Question 5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05477" name="Rectangle 4">
            <a:extLst>
              <a:ext uri="{FF2B5EF4-FFF2-40B4-BE49-F238E27FC236}">
                <a16:creationId xmlns:a16="http://schemas.microsoft.com/office/drawing/2014/main" id="{19277EE4-6E11-430C-834E-1AEA71867A1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what’s the value of the chessboard distance between the circled two points?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0      0      1      1      0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</p:txBody>
      </p:sp>
      <p:sp>
        <p:nvSpPr>
          <p:cNvPr id="105478" name="Oval 5">
            <a:extLst>
              <a:ext uri="{FF2B5EF4-FFF2-40B4-BE49-F238E27FC236}">
                <a16:creationId xmlns:a16="http://schemas.microsoft.com/office/drawing/2014/main" id="{05A22FF2-B06C-4AB6-8375-CC42F6A7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5479" name="Oval 6">
            <a:extLst>
              <a:ext uri="{FF2B5EF4-FFF2-40B4-BE49-F238E27FC236}">
                <a16:creationId xmlns:a16="http://schemas.microsoft.com/office/drawing/2014/main" id="{6A3A71CD-54E0-458F-B9D8-38823AF0F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日期占位符 3">
            <a:extLst>
              <a:ext uri="{FF2B5EF4-FFF2-40B4-BE49-F238E27FC236}">
                <a16:creationId xmlns:a16="http://schemas.microsoft.com/office/drawing/2014/main" id="{1DEFCAA2-E27C-4BAE-B4AA-EDF8400D153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6499" name="灯片编号占位符 5">
            <a:extLst>
              <a:ext uri="{FF2B5EF4-FFF2-40B4-BE49-F238E27FC236}">
                <a16:creationId xmlns:a16="http://schemas.microsoft.com/office/drawing/2014/main" id="{CE968DC8-3D3F-428D-B4D3-3A2764160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9B2DEC-F091-4BA2-9EFA-8CF0E4F6DA48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34D0BEED-A899-4D1F-92BA-2B4D7F10E5A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Question 6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06501" name="Rectangle 4">
            <a:extLst>
              <a:ext uri="{FF2B5EF4-FFF2-40B4-BE49-F238E27FC236}">
                <a16:creationId xmlns:a16="http://schemas.microsoft.com/office/drawing/2014/main" id="{BABED2B7-5FF9-41CB-BC65-DF0B459B96C4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what’s the value of the city-block distance between the circled two points?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0      0      1      1      0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</p:txBody>
      </p:sp>
      <p:sp>
        <p:nvSpPr>
          <p:cNvPr id="106502" name="Oval 5">
            <a:extLst>
              <a:ext uri="{FF2B5EF4-FFF2-40B4-BE49-F238E27FC236}">
                <a16:creationId xmlns:a16="http://schemas.microsoft.com/office/drawing/2014/main" id="{9448802C-019D-4FB6-B783-4E51967CB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6503" name="Oval 6">
            <a:extLst>
              <a:ext uri="{FF2B5EF4-FFF2-40B4-BE49-F238E27FC236}">
                <a16:creationId xmlns:a16="http://schemas.microsoft.com/office/drawing/2014/main" id="{DB105CF0-8A74-40B9-AEE9-75C81C10D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日期占位符 3">
            <a:extLst>
              <a:ext uri="{FF2B5EF4-FFF2-40B4-BE49-F238E27FC236}">
                <a16:creationId xmlns:a16="http://schemas.microsoft.com/office/drawing/2014/main" id="{B6168728-FCB6-4781-B2C0-8EF2B586C6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7523" name="灯片编号占位符 5">
            <a:extLst>
              <a:ext uri="{FF2B5EF4-FFF2-40B4-BE49-F238E27FC236}">
                <a16:creationId xmlns:a16="http://schemas.microsoft.com/office/drawing/2014/main" id="{0B6A0342-E9EE-4EBA-8A2C-1F42237E0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2E3E79-E5E9-450F-8737-FC8AB42ABD00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4FB90450-3D2B-4331-BEE3-BC81CC586C0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Question 7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07525" name="Rectangle 4">
            <a:extLst>
              <a:ext uri="{FF2B5EF4-FFF2-40B4-BE49-F238E27FC236}">
                <a16:creationId xmlns:a16="http://schemas.microsoft.com/office/drawing/2014/main" id="{74DD8F6E-5A43-47D9-B94E-9A140D0C435B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what’s the value of the length of the m-path between the circled two points?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0      0      1      1      0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</p:txBody>
      </p:sp>
      <p:sp>
        <p:nvSpPr>
          <p:cNvPr id="107526" name="Oval 5">
            <a:extLst>
              <a:ext uri="{FF2B5EF4-FFF2-40B4-BE49-F238E27FC236}">
                <a16:creationId xmlns:a16="http://schemas.microsoft.com/office/drawing/2014/main" id="{AE2A9E72-81E8-4E3E-81BA-B439C335C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7527" name="Oval 6">
            <a:extLst>
              <a:ext uri="{FF2B5EF4-FFF2-40B4-BE49-F238E27FC236}">
                <a16:creationId xmlns:a16="http://schemas.microsoft.com/office/drawing/2014/main" id="{E6F05CAD-AF06-48F0-BFF1-34A382039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日期占位符 3">
            <a:extLst>
              <a:ext uri="{FF2B5EF4-FFF2-40B4-BE49-F238E27FC236}">
                <a16:creationId xmlns:a16="http://schemas.microsoft.com/office/drawing/2014/main" id="{B4E3905A-86B7-44BA-BCD3-F4E65F555E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8547" name="灯片编号占位符 5">
            <a:extLst>
              <a:ext uri="{FF2B5EF4-FFF2-40B4-BE49-F238E27FC236}">
                <a16:creationId xmlns:a16="http://schemas.microsoft.com/office/drawing/2014/main" id="{9E209635-E7FB-46EE-AED8-1C9DE7E889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BF469E-334A-44F9-9DAC-262E45A6C074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80226" name="Rectangle 2">
            <a:extLst>
              <a:ext uri="{FF2B5EF4-FFF2-40B4-BE49-F238E27FC236}">
                <a16:creationId xmlns:a16="http://schemas.microsoft.com/office/drawing/2014/main" id="{FB79514F-5F47-4B09-B9E8-0B337C60EEE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>
                <a:solidFill>
                  <a:schemeClr val="tx1"/>
                </a:solidFill>
                <a:effectLst/>
              </a:rPr>
              <a:t>Question 8</a:t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08549" name="Rectangle 4">
            <a:extLst>
              <a:ext uri="{FF2B5EF4-FFF2-40B4-BE49-F238E27FC236}">
                <a16:creationId xmlns:a16="http://schemas.microsoft.com/office/drawing/2014/main" id="{35F5EF99-2DB3-4863-8C1E-B0C11CC7F476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 sz="2400" b="1">
                <a:effectLst/>
              </a:rPr>
              <a:t>In the following arrangement of pixels, what’s the value of the length of the m-path between the circled two points?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0      0      1      1      0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0      0      1      0      0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0      1      0      0      0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</p:txBody>
      </p:sp>
      <p:sp>
        <p:nvSpPr>
          <p:cNvPr id="108550" name="Oval 5">
            <a:extLst>
              <a:ext uri="{FF2B5EF4-FFF2-40B4-BE49-F238E27FC236}">
                <a16:creationId xmlns:a16="http://schemas.microsoft.com/office/drawing/2014/main" id="{9F3BFB21-5DB8-4A6F-A55C-A35456865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8551" name="Oval 6">
            <a:extLst>
              <a:ext uri="{FF2B5EF4-FFF2-40B4-BE49-F238E27FC236}">
                <a16:creationId xmlns:a16="http://schemas.microsoft.com/office/drawing/2014/main" id="{758BD046-7028-400F-A10E-54F57EFE7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176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日期占位符 5">
            <a:extLst>
              <a:ext uri="{FF2B5EF4-FFF2-40B4-BE49-F238E27FC236}">
                <a16:creationId xmlns:a16="http://schemas.microsoft.com/office/drawing/2014/main" id="{5BAF6C45-58B2-4C5A-B14E-A25E97D6CA6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09571" name="灯片编号占位符 7">
            <a:extLst>
              <a:ext uri="{FF2B5EF4-FFF2-40B4-BE49-F238E27FC236}">
                <a16:creationId xmlns:a16="http://schemas.microsoft.com/office/drawing/2014/main" id="{92D33A78-6DF2-48CB-BDB8-0BF9B56A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0956F9-8502-4C8C-B2C0-AA0CEDA3F5FF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8B1DDB49-DE8C-4CD5-960A-C23E11FBFB6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Introduction to Mathematical Operations in DIP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1FE8F114-F57B-4544-970D-E40D1F6FFB0F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000" b="1">
                <a:effectLst/>
              </a:rPr>
              <a:t>Array vs. Matrix Operation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 b="1">
                <a:effectLst/>
              </a:rPr>
              <a:t>    </a:t>
            </a:r>
          </a:p>
        </p:txBody>
      </p:sp>
      <p:graphicFrame>
        <p:nvGraphicFramePr>
          <p:cNvPr id="109574" name="Object 6">
            <a:extLst>
              <a:ext uri="{FF2B5EF4-FFF2-40B4-BE49-F238E27FC236}">
                <a16:creationId xmlns:a16="http://schemas.microsoft.com/office/drawing/2014/main" id="{41218AF7-3843-4267-8A25-DFDA2F6BC549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4894263" y="2444750"/>
          <a:ext cx="230822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6" name="Equation" r:id="rId3" imgW="914400" imgH="482600" progId="Equation.DSMT4">
                  <p:embed/>
                </p:oleObj>
              </mc:Choice>
              <mc:Fallback>
                <p:oleObj name="Equation" r:id="rId3" imgW="914400" imgH="482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263" y="2444750"/>
                        <a:ext cx="2308225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5" name="Object 5">
            <a:extLst>
              <a:ext uri="{FF2B5EF4-FFF2-40B4-BE49-F238E27FC236}">
                <a16:creationId xmlns:a16="http://schemas.microsoft.com/office/drawing/2014/main" id="{1CC74A94-C27F-497B-BEF8-BC7047F11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2563" y="2408238"/>
          <a:ext cx="2147887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7" name="Equation" r:id="rId5" imgW="939392" imgH="482391" progId="Equation.DSMT4">
                  <p:embed/>
                </p:oleObj>
              </mc:Choice>
              <mc:Fallback>
                <p:oleObj name="Equation" r:id="rId5" imgW="939392" imgH="48239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2408238"/>
                        <a:ext cx="2147887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6" name="Object 8">
            <a:extLst>
              <a:ext uri="{FF2B5EF4-FFF2-40B4-BE49-F238E27FC236}">
                <a16:creationId xmlns:a16="http://schemas.microsoft.com/office/drawing/2014/main" id="{1CFEE333-3AD0-4960-BC60-469F0D18C482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804863" y="4873625"/>
          <a:ext cx="50990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8" name="Equation" r:id="rId7" imgW="2425700" imgH="482600" progId="Equation.DSMT4">
                  <p:embed/>
                </p:oleObj>
              </mc:Choice>
              <mc:Fallback>
                <p:oleObj name="Equation" r:id="rId7" imgW="2425700" imgH="482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4873625"/>
                        <a:ext cx="50990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8" name="Object 10">
            <a:extLst>
              <a:ext uri="{FF2B5EF4-FFF2-40B4-BE49-F238E27FC236}">
                <a16:creationId xmlns:a16="http://schemas.microsoft.com/office/drawing/2014/main" id="{0FB41622-52A4-4078-B214-C0BC1636C9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400" y="3717925"/>
          <a:ext cx="3186113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9" name="Equation" r:id="rId9" imgW="1574800" imgH="482600" progId="Equation.DSMT4">
                  <p:embed/>
                </p:oleObj>
              </mc:Choice>
              <mc:Fallback>
                <p:oleObj name="Equation" r:id="rId9" imgW="1574800" imgH="482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3717925"/>
                        <a:ext cx="3186113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9" name="AutoShape 11">
            <a:extLst>
              <a:ext uri="{FF2B5EF4-FFF2-40B4-BE49-F238E27FC236}">
                <a16:creationId xmlns:a16="http://schemas.microsoft.com/office/drawing/2014/main" id="{4BAE5CE1-5868-414D-91DE-2A624966F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113" y="3892550"/>
            <a:ext cx="2046287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Array product</a:t>
            </a:r>
          </a:p>
        </p:txBody>
      </p:sp>
      <p:sp>
        <p:nvSpPr>
          <p:cNvPr id="181260" name="AutoShape 12">
            <a:extLst>
              <a:ext uri="{FF2B5EF4-FFF2-40B4-BE49-F238E27FC236}">
                <a16:creationId xmlns:a16="http://schemas.microsoft.com/office/drawing/2014/main" id="{186F0860-53AC-4DA6-9A39-F603B5C05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5002213"/>
            <a:ext cx="2046288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Matrix product</a:t>
            </a:r>
          </a:p>
        </p:txBody>
      </p:sp>
      <p:sp>
        <p:nvSpPr>
          <p:cNvPr id="181261" name="AutoShape 13">
            <a:extLst>
              <a:ext uri="{FF2B5EF4-FFF2-40B4-BE49-F238E27FC236}">
                <a16:creationId xmlns:a16="http://schemas.microsoft.com/office/drawing/2014/main" id="{E7F184F2-79FC-4E02-9A59-7583B60C9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89275"/>
            <a:ext cx="1074738" cy="795338"/>
          </a:xfrm>
          <a:prstGeom prst="wedgeRoundRectCallout">
            <a:avLst>
              <a:gd name="adj1" fmla="val 54282"/>
              <a:gd name="adj2" fmla="val 707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Array product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operator</a:t>
            </a:r>
          </a:p>
        </p:txBody>
      </p:sp>
      <p:sp>
        <p:nvSpPr>
          <p:cNvPr id="181262" name="AutoShape 14">
            <a:extLst>
              <a:ext uri="{FF2B5EF4-FFF2-40B4-BE49-F238E27FC236}">
                <a16:creationId xmlns:a16="http://schemas.microsoft.com/office/drawing/2014/main" id="{22A20F6A-5DDB-472D-B30B-6560104AB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1988"/>
            <a:ext cx="1155700" cy="681037"/>
          </a:xfrm>
          <a:prstGeom prst="wedgeRoundRectCallout">
            <a:avLst>
              <a:gd name="adj1" fmla="val 52611"/>
              <a:gd name="adj2" fmla="val 5513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Matrix product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18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8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18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9" grpId="0" animBg="1"/>
      <p:bldP spid="181260" grpId="0" animBg="1"/>
      <p:bldP spid="181261" grpId="0" animBg="1"/>
      <p:bldP spid="18126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日期占位符 4">
            <a:extLst>
              <a:ext uri="{FF2B5EF4-FFF2-40B4-BE49-F238E27FC236}">
                <a16:creationId xmlns:a16="http://schemas.microsoft.com/office/drawing/2014/main" id="{A9B1DC80-177F-46BD-9AD7-C99ADD8675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0595" name="灯片编号占位符 6">
            <a:extLst>
              <a:ext uri="{FF2B5EF4-FFF2-40B4-BE49-F238E27FC236}">
                <a16:creationId xmlns:a16="http://schemas.microsoft.com/office/drawing/2014/main" id="{5AE1816F-5252-4F2D-84A4-4DC17B80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DE8224-C642-4244-9918-6A4F31ADF890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37739714-C2F6-42E4-9C52-0B8D5226491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Introduction to Mathematical Operations in DIP</a:t>
            </a:r>
          </a:p>
        </p:txBody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26B067A7-CB36-4A21-B3A2-681FBE910375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0200"/>
            <a:ext cx="7969250" cy="4718050"/>
          </a:xfrm>
        </p:spPr>
        <p:txBody>
          <a:bodyPr/>
          <a:lstStyle/>
          <a:p>
            <a:pPr eaLnBrk="1" hangingPunct="1"/>
            <a:r>
              <a:rPr lang="en-US" altLang="en-US" sz="1800" b="1">
                <a:effectLst/>
              </a:rPr>
              <a:t>Linear vs. Nonlinear Operation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800" b="1">
                <a:effectLst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800" b="1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800" b="1">
                <a:effectLst/>
              </a:rPr>
              <a:t>     </a:t>
            </a:r>
            <a:r>
              <a:rPr lang="en-US" altLang="en-US" sz="2000">
                <a:effectLst/>
              </a:rPr>
              <a:t>H is said to be a</a:t>
            </a:r>
            <a:r>
              <a:rPr lang="en-US" altLang="en-US" sz="2000" b="1">
                <a:effectLst/>
              </a:rPr>
              <a:t> linear operator;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>
                <a:effectLst/>
              </a:rPr>
              <a:t>    H is said to be a</a:t>
            </a:r>
            <a:r>
              <a:rPr lang="en-US" altLang="en-US" sz="2000" b="1">
                <a:effectLst/>
              </a:rPr>
              <a:t> nonlinear operator </a:t>
            </a:r>
            <a:r>
              <a:rPr lang="en-US" altLang="en-US" sz="2000">
                <a:effectLst/>
              </a:rPr>
              <a:t>if it does not meet the above qualification.</a:t>
            </a:r>
          </a:p>
        </p:txBody>
      </p:sp>
      <p:graphicFrame>
        <p:nvGraphicFramePr>
          <p:cNvPr id="110598" name="Object 5">
            <a:extLst>
              <a:ext uri="{FF2B5EF4-FFF2-40B4-BE49-F238E27FC236}">
                <a16:creationId xmlns:a16="http://schemas.microsoft.com/office/drawing/2014/main" id="{7F6AD9FF-3A62-48FC-99BE-CEE0267F70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1875" y="2125663"/>
          <a:ext cx="298926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4" name="Equation" r:id="rId3" imgW="1307532" imgH="253890" progId="Equation.DSMT4">
                  <p:embed/>
                </p:oleObj>
              </mc:Choice>
              <mc:Fallback>
                <p:oleObj name="Equation" r:id="rId3" imgW="1307532" imgH="25389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2125663"/>
                        <a:ext cx="2989263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4" name="AutoShape 6">
            <a:extLst>
              <a:ext uri="{FF2B5EF4-FFF2-40B4-BE49-F238E27FC236}">
                <a16:creationId xmlns:a16="http://schemas.microsoft.com/office/drawing/2014/main" id="{3499FBC6-B060-416D-9E3F-64A7005B4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3155950"/>
            <a:ext cx="2046288" cy="565150"/>
          </a:xfrm>
          <a:prstGeom prst="wedgeRoundRectCallout">
            <a:avLst>
              <a:gd name="adj1" fmla="val -98333"/>
              <a:gd name="adj2" fmla="val 587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Additivity</a:t>
            </a:r>
          </a:p>
        </p:txBody>
      </p:sp>
      <p:sp>
        <p:nvSpPr>
          <p:cNvPr id="186375" name="AutoShape 7">
            <a:extLst>
              <a:ext uri="{FF2B5EF4-FFF2-40B4-BE49-F238E27FC236}">
                <a16:creationId xmlns:a16="http://schemas.microsoft.com/office/drawing/2014/main" id="{1C12E8E7-00C3-4768-8BC2-B381945BD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4110038"/>
            <a:ext cx="2046288" cy="565150"/>
          </a:xfrm>
          <a:prstGeom prst="wedgeRoundRectCallout">
            <a:avLst>
              <a:gd name="adj1" fmla="val -100347"/>
              <a:gd name="adj2" fmla="val 505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Homogeneity</a:t>
            </a:r>
          </a:p>
        </p:txBody>
      </p:sp>
      <p:graphicFrame>
        <p:nvGraphicFramePr>
          <p:cNvPr id="110601" name="Object 8">
            <a:extLst>
              <a:ext uri="{FF2B5EF4-FFF2-40B4-BE49-F238E27FC236}">
                <a16:creationId xmlns:a16="http://schemas.microsoft.com/office/drawing/2014/main" id="{3972D43F-38D8-42FB-AE7F-D18647DA65D4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987425" y="2763838"/>
          <a:ext cx="4414838" cy="246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5" name="Equation" r:id="rId5" imgW="2006600" imgH="1117600" progId="Equation.DSMT4">
                  <p:embed/>
                </p:oleObj>
              </mc:Choice>
              <mc:Fallback>
                <p:oleObj name="Equation" r:id="rId5" imgW="2006600" imgH="1117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2763838"/>
                        <a:ext cx="4414838" cy="246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6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6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  <p:bldP spid="18637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日期占位符 4">
            <a:extLst>
              <a:ext uri="{FF2B5EF4-FFF2-40B4-BE49-F238E27FC236}">
                <a16:creationId xmlns:a16="http://schemas.microsoft.com/office/drawing/2014/main" id="{95561217-6F2F-4F74-AEC4-057723D6F0B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Weeks 1 &amp; 2</a:t>
            </a:r>
          </a:p>
        </p:txBody>
      </p:sp>
      <p:sp>
        <p:nvSpPr>
          <p:cNvPr id="111619" name="灯片编号占位符 6">
            <a:extLst>
              <a:ext uri="{FF2B5EF4-FFF2-40B4-BE49-F238E27FC236}">
                <a16:creationId xmlns:a16="http://schemas.microsoft.com/office/drawing/2014/main" id="{6F23432D-D675-485A-97E3-3423A7F7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5842F3-039D-4EC7-9C17-12A3961D7389}" type="slidenum">
              <a:rPr lang="en-US" alt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F622DA9A-30A4-47FA-AEAB-0E42C6DFCB7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/>
              <a:t>Arithmetic Operations</a:t>
            </a:r>
          </a:p>
        </p:txBody>
      </p:sp>
      <p:sp>
        <p:nvSpPr>
          <p:cNvPr id="111621" name="Rectangle 3">
            <a:extLst>
              <a:ext uri="{FF2B5EF4-FFF2-40B4-BE49-F238E27FC236}">
                <a16:creationId xmlns:a16="http://schemas.microsoft.com/office/drawing/2014/main" id="{60388A9F-CA32-4A87-9462-F3B4B8926161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0200"/>
            <a:ext cx="7969250" cy="4718050"/>
          </a:xfrm>
        </p:spPr>
        <p:txBody>
          <a:bodyPr/>
          <a:lstStyle/>
          <a:p>
            <a:pPr eaLnBrk="1" hangingPunct="1"/>
            <a:r>
              <a:rPr lang="en-US" altLang="en-US" sz="2400">
                <a:effectLst/>
              </a:rPr>
              <a:t>Arithmetic operations between images are array operations. The four arithmetic operations are denoted as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400">
              <a:effectLst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s(x,y) = f(x,y) + g(x,y)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d(x,y) = f(x,y) – g(x,y)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</a:rPr>
              <a:t>    p(x,y) = f(x,y) </a:t>
            </a:r>
            <a:r>
              <a:rPr lang="en-US" altLang="en-US" sz="2400">
                <a:effectLst/>
                <a:cs typeface="Tahoma" panose="020B0604030504040204" pitchFamily="34" charset="0"/>
              </a:rPr>
              <a:t>× g(x,y)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400">
                <a:effectLst/>
                <a:cs typeface="Tahoma" panose="020B0604030504040204" pitchFamily="34" charset="0"/>
              </a:rPr>
              <a:t>    v(x,y) = f(x,y) ÷ g(x,y)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ass">
  <a:themeElements>
    <a:clrScheme name="Compass 11">
      <a:dk1>
        <a:srgbClr val="000000"/>
      </a:dk1>
      <a:lt1>
        <a:srgbClr val="FFFFFF"/>
      </a:lt1>
      <a:dk2>
        <a:srgbClr val="000000"/>
      </a:dk2>
      <a:lt2>
        <a:srgbClr val="FFFEF7"/>
      </a:lt2>
      <a:accent1>
        <a:srgbClr val="E1E1FF"/>
      </a:accent1>
      <a:accent2>
        <a:srgbClr val="D9FFF8"/>
      </a:accent2>
      <a:accent3>
        <a:srgbClr val="FFFFFF"/>
      </a:accent3>
      <a:accent4>
        <a:srgbClr val="000000"/>
      </a:accent4>
      <a:accent5>
        <a:srgbClr val="EEEEFF"/>
      </a:accent5>
      <a:accent6>
        <a:srgbClr val="C4E7E1"/>
      </a:accent6>
      <a:hlink>
        <a:srgbClr val="9966FF"/>
      </a:hlink>
      <a:folHlink>
        <a:srgbClr val="666699"/>
      </a:folHlink>
    </a:clrScheme>
    <a:fontScheme name="Compa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Compass 1">
        <a:dk1>
          <a:srgbClr val="00007A"/>
        </a:dk1>
        <a:lt1>
          <a:srgbClr val="FFFFFF"/>
        </a:lt1>
        <a:dk2>
          <a:srgbClr val="000066"/>
        </a:dk2>
        <a:lt2>
          <a:srgbClr val="CCECFF"/>
        </a:lt2>
        <a:accent1>
          <a:srgbClr val="6F64C2"/>
        </a:accent1>
        <a:accent2>
          <a:srgbClr val="0089BA"/>
        </a:accent2>
        <a:accent3>
          <a:srgbClr val="AAAAB8"/>
        </a:accent3>
        <a:accent4>
          <a:srgbClr val="DADADA"/>
        </a:accent4>
        <a:accent5>
          <a:srgbClr val="BBB8DD"/>
        </a:accent5>
        <a:accent6>
          <a:srgbClr val="007CA8"/>
        </a:accent6>
        <a:hlink>
          <a:srgbClr val="66CCFF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2">
        <a:dk1>
          <a:srgbClr val="5B5D6B"/>
        </a:dk1>
        <a:lt1>
          <a:srgbClr val="FFFFFF"/>
        </a:lt1>
        <a:dk2>
          <a:srgbClr val="5A5C6C"/>
        </a:dk2>
        <a:lt2>
          <a:srgbClr val="FFFFCC"/>
        </a:lt2>
        <a:accent1>
          <a:srgbClr val="9966FF"/>
        </a:accent1>
        <a:accent2>
          <a:srgbClr val="9383B3"/>
        </a:accent2>
        <a:accent3>
          <a:srgbClr val="B5B5BA"/>
        </a:accent3>
        <a:accent4>
          <a:srgbClr val="DADADA"/>
        </a:accent4>
        <a:accent5>
          <a:srgbClr val="CAB8FF"/>
        </a:accent5>
        <a:accent6>
          <a:srgbClr val="8576A2"/>
        </a:accent6>
        <a:hlink>
          <a:srgbClr val="A3C145"/>
        </a:hlink>
        <a:folHlink>
          <a:srgbClr val="6FA9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3">
        <a:dk1>
          <a:srgbClr val="86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6600"/>
        </a:accent1>
        <a:accent2>
          <a:srgbClr val="FF9933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4">
        <a:dk1>
          <a:srgbClr val="676A5C"/>
        </a:dk1>
        <a:lt1>
          <a:srgbClr val="FFFFFF"/>
        </a:lt1>
        <a:dk2>
          <a:srgbClr val="686B5D"/>
        </a:dk2>
        <a:lt2>
          <a:srgbClr val="FFFFCC"/>
        </a:lt2>
        <a:accent1>
          <a:srgbClr val="CC6600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E2B8AA"/>
        </a:accent5>
        <a:accent6>
          <a:srgbClr val="738F98"/>
        </a:accent6>
        <a:hlink>
          <a:srgbClr val="DDBF4F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5">
        <a:dk1>
          <a:srgbClr val="AC835E"/>
        </a:dk1>
        <a:lt1>
          <a:srgbClr val="FFFFFF"/>
        </a:lt1>
        <a:dk2>
          <a:srgbClr val="AE8764"/>
        </a:dk2>
        <a:lt2>
          <a:srgbClr val="FFFFCC"/>
        </a:lt2>
        <a:accent1>
          <a:srgbClr val="CC6600"/>
        </a:accent1>
        <a:accent2>
          <a:srgbClr val="FF5050"/>
        </a:accent2>
        <a:accent3>
          <a:srgbClr val="D3C3B8"/>
        </a:accent3>
        <a:accent4>
          <a:srgbClr val="DADADA"/>
        </a:accent4>
        <a:accent5>
          <a:srgbClr val="E2B8AA"/>
        </a:accent5>
        <a:accent6>
          <a:srgbClr val="E74848"/>
        </a:accent6>
        <a:hlink>
          <a:srgbClr val="FFCC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6">
        <a:dk1>
          <a:srgbClr val="526133"/>
        </a:dk1>
        <a:lt1>
          <a:srgbClr val="FFFFFF"/>
        </a:lt1>
        <a:dk2>
          <a:srgbClr val="4E5D31"/>
        </a:dk2>
        <a:lt2>
          <a:srgbClr val="FFFFCC"/>
        </a:lt2>
        <a:accent1>
          <a:srgbClr val="99CC00"/>
        </a:accent1>
        <a:accent2>
          <a:srgbClr val="7A9505"/>
        </a:accent2>
        <a:accent3>
          <a:srgbClr val="B2B6AD"/>
        </a:accent3>
        <a:accent4>
          <a:srgbClr val="DADADA"/>
        </a:accent4>
        <a:accent5>
          <a:srgbClr val="CAE2AA"/>
        </a:accent5>
        <a:accent6>
          <a:srgbClr val="6E8704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7">
        <a:dk1>
          <a:srgbClr val="000000"/>
        </a:dk1>
        <a:lt1>
          <a:srgbClr val="DDDCC5"/>
        </a:lt1>
        <a:dk2>
          <a:srgbClr val="95934B"/>
        </a:dk2>
        <a:lt2>
          <a:srgbClr val="DBDAC3"/>
        </a:lt2>
        <a:accent1>
          <a:srgbClr val="EAEBE1"/>
        </a:accent1>
        <a:accent2>
          <a:srgbClr val="9DB0B7"/>
        </a:accent2>
        <a:accent3>
          <a:srgbClr val="EBEBDF"/>
        </a:accent3>
        <a:accent4>
          <a:srgbClr val="000000"/>
        </a:accent4>
        <a:accent5>
          <a:srgbClr val="F3F3EE"/>
        </a:accent5>
        <a:accent6>
          <a:srgbClr val="8E9FA6"/>
        </a:accent6>
        <a:hlink>
          <a:srgbClr val="00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8">
        <a:dk1>
          <a:srgbClr val="007E7B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CC66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B95C"/>
        </a:accent6>
        <a:hlink>
          <a:srgbClr val="CCFFCC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9">
        <a:dk1>
          <a:srgbClr val="000000"/>
        </a:dk1>
        <a:lt1>
          <a:srgbClr val="FFFFFF"/>
        </a:lt1>
        <a:dk2>
          <a:srgbClr val="000000"/>
        </a:dk2>
        <a:lt2>
          <a:srgbClr val="FEFE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0">
        <a:dk1>
          <a:srgbClr val="000000"/>
        </a:dk1>
        <a:lt1>
          <a:srgbClr val="FFFFFF"/>
        </a:lt1>
        <a:dk2>
          <a:srgbClr val="000000"/>
        </a:dk2>
        <a:lt2>
          <a:srgbClr val="DEF6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1">
        <a:dk1>
          <a:srgbClr val="000000"/>
        </a:dk1>
        <a:lt1>
          <a:srgbClr val="FFFFFF"/>
        </a:lt1>
        <a:dk2>
          <a:srgbClr val="000000"/>
        </a:dk2>
        <a:lt2>
          <a:srgbClr val="FFFEF7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Compass</Template>
  <TotalTime>10346</TotalTime>
  <Words>4812</Words>
  <Application>Microsoft Office PowerPoint</Application>
  <PresentationFormat>全屏显示(4:3)</PresentationFormat>
  <Paragraphs>1131</Paragraphs>
  <Slides>131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37" baseType="lpstr">
      <vt:lpstr>Tahoma</vt:lpstr>
      <vt:lpstr>Arial</vt:lpstr>
      <vt:lpstr>Wingdings</vt:lpstr>
      <vt:lpstr>宋体</vt:lpstr>
      <vt:lpstr>Compass</vt:lpstr>
      <vt:lpstr>MathType 6.0 Equation</vt:lpstr>
      <vt:lpstr>Digital Image Processing  Lecture 1  Introduction &amp; Fundamentals</vt:lpstr>
      <vt:lpstr>课程网站</vt:lpstr>
      <vt:lpstr>课程网站</vt:lpstr>
      <vt:lpstr>可选教材</vt:lpstr>
      <vt:lpstr>为什么学图像处理？</vt:lpstr>
      <vt:lpstr>人眼成像原理</vt:lpstr>
      <vt:lpstr>相机原理</vt:lpstr>
      <vt:lpstr>图像矩阵</vt:lpstr>
      <vt:lpstr>主要内容</vt:lpstr>
      <vt:lpstr>考核</vt:lpstr>
      <vt:lpstr>课堂小测</vt:lpstr>
      <vt:lpstr>作业</vt:lpstr>
      <vt:lpstr>         作业模板示例 </vt:lpstr>
      <vt:lpstr>PowerPoint 演示文稿</vt:lpstr>
      <vt:lpstr>作业评分评语</vt:lpstr>
      <vt:lpstr>作业评分每一项占比</vt:lpstr>
      <vt:lpstr>作业每一部分评分标准</vt:lpstr>
      <vt:lpstr>现场分组</vt:lpstr>
      <vt:lpstr>Journals &amp; Conferences  in Image Processing</vt:lpstr>
      <vt:lpstr>Introduction</vt:lpstr>
      <vt:lpstr>Origins of Digital Image Processing</vt:lpstr>
      <vt:lpstr>Origins of Digital Image Processing</vt:lpstr>
      <vt:lpstr>Sources for Images</vt:lpstr>
      <vt:lpstr>Electromagnetic (EM) energy spectrum</vt:lpstr>
      <vt:lpstr>Examples: Gama-Ray Imaging </vt:lpstr>
      <vt:lpstr>Examples: X-Ray Imaging </vt:lpstr>
      <vt:lpstr>Examples: Ultraviolet Imaging </vt:lpstr>
      <vt:lpstr>Examples: Light Microscopy Imaging </vt:lpstr>
      <vt:lpstr>Examples: Visual and Infrared Imaging </vt:lpstr>
      <vt:lpstr>Examples: Visual and Infrared Imaging </vt:lpstr>
      <vt:lpstr>Examples: Infrared Satellite Imaging  </vt:lpstr>
      <vt:lpstr>Examples: Infrared Satellite Imaging  </vt:lpstr>
      <vt:lpstr>Examples: Automated Visual Inspection</vt:lpstr>
      <vt:lpstr>Examples: Automated Visual Inspection</vt:lpstr>
      <vt:lpstr>Example of Radar Image</vt:lpstr>
      <vt:lpstr>Examples: MRI (Radio Band)</vt:lpstr>
      <vt:lpstr>Examples: Ultrasound Imaging</vt:lpstr>
      <vt:lpstr>Fundamental Steps in DIP</vt:lpstr>
      <vt:lpstr>Light and EM Spectrum</vt:lpstr>
      <vt:lpstr>Light and EM Spectrum</vt:lpstr>
      <vt:lpstr>Light and EM Spectrum</vt:lpstr>
      <vt:lpstr>Image Acquisition </vt:lpstr>
      <vt:lpstr>Image Acquisition Using a Single Sensor</vt:lpstr>
      <vt:lpstr>Image Acquisition Using Sensor Strips</vt:lpstr>
      <vt:lpstr>Image Acquisition Process</vt:lpstr>
      <vt:lpstr>A Simple Image Formation Model</vt:lpstr>
      <vt:lpstr>Some Typical Ranges of illumination</vt:lpstr>
      <vt:lpstr>Some Typical Ranges of Reflectance</vt:lpstr>
      <vt:lpstr>Image Sampling and Quantization</vt:lpstr>
      <vt:lpstr>Image Sampling and Quantization</vt:lpstr>
      <vt:lpstr>Representing Digital Images</vt:lpstr>
      <vt:lpstr>Representing Digital Images</vt:lpstr>
      <vt:lpstr>Representing Digital Images</vt:lpstr>
      <vt:lpstr>Representing Digital Images</vt:lpstr>
      <vt:lpstr>Representing Digital Images</vt:lpstr>
      <vt:lpstr>Representing Digital Images</vt:lpstr>
      <vt:lpstr>Spatial and Intensity Resolution</vt:lpstr>
      <vt:lpstr>Spatial and Intensity Resolution</vt:lpstr>
      <vt:lpstr>Spatial and Intensity Resolution</vt:lpstr>
      <vt:lpstr>Spatial and Intensity Resolution</vt:lpstr>
      <vt:lpstr>Image Interpolation</vt:lpstr>
      <vt:lpstr>Image Interpolation:  Nearest Neighbor Interpolation </vt:lpstr>
      <vt:lpstr>Image Interpolation:  Bilinear Interpolation </vt:lpstr>
      <vt:lpstr>Image Interpolation:  Bicubic Interpolation </vt:lpstr>
      <vt:lpstr>Examples: Interpolation</vt:lpstr>
      <vt:lpstr>Examples: Interpolation</vt:lpstr>
      <vt:lpstr>Examples: Interpolation</vt:lpstr>
      <vt:lpstr>Examples: Interpolation</vt:lpstr>
      <vt:lpstr>Examples: Interpolation</vt:lpstr>
      <vt:lpstr>Examples: Interpolation</vt:lpstr>
      <vt:lpstr>Examples: Interpolation</vt:lpstr>
      <vt:lpstr>Examples: Interpolation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Basic Relationships Between Pixels </vt:lpstr>
      <vt:lpstr>Examples: Adjacency and Path </vt:lpstr>
      <vt:lpstr>Examples: Adjacency and Path </vt:lpstr>
      <vt:lpstr>Examples: Adjacency and Path </vt:lpstr>
      <vt:lpstr>Examples: Adjacency and Path </vt:lpstr>
      <vt:lpstr>Basic Relationships Between Pixels </vt:lpstr>
      <vt:lpstr>Basic Relationships Between Pixels </vt:lpstr>
      <vt:lpstr>Basic Relationships Between Pixels </vt:lpstr>
      <vt:lpstr>Question 1 </vt:lpstr>
      <vt:lpstr>Question 2 </vt:lpstr>
      <vt:lpstr> </vt:lpstr>
      <vt:lpstr> </vt:lpstr>
      <vt:lpstr>Question 3 </vt:lpstr>
      <vt:lpstr>Question 4 </vt:lpstr>
      <vt:lpstr>Distance Measures</vt:lpstr>
      <vt:lpstr>Distance Measures</vt:lpstr>
      <vt:lpstr>Question 5 </vt:lpstr>
      <vt:lpstr>Question 6 </vt:lpstr>
      <vt:lpstr>Question 7 </vt:lpstr>
      <vt:lpstr>Question 8 </vt:lpstr>
      <vt:lpstr>Introduction to Mathematical Operations in DIP</vt:lpstr>
      <vt:lpstr>Introduction to Mathematical Operations in DIP</vt:lpstr>
      <vt:lpstr>Arithmetic Operations</vt:lpstr>
      <vt:lpstr>Example: Addition of Noisy Images for Noise Reduction</vt:lpstr>
      <vt:lpstr>Example: Addition of Noisy Images for Noise Reduction</vt:lpstr>
      <vt:lpstr>Example: Addition of Noisy Images for Noise Reduction</vt:lpstr>
      <vt:lpstr>PowerPoint 演示文稿</vt:lpstr>
      <vt:lpstr>An Example of Image Subtraction: Mask Mode Radiography</vt:lpstr>
      <vt:lpstr>PowerPoint 演示文稿</vt:lpstr>
      <vt:lpstr>An Example of Image Multiplication</vt:lpstr>
      <vt:lpstr>Set and Logical Operations</vt:lpstr>
      <vt:lpstr>Set and Logical Operations</vt:lpstr>
      <vt:lpstr>Set and Logical Operations</vt:lpstr>
      <vt:lpstr>Set and Logical Operations</vt:lpstr>
      <vt:lpstr>Set and Logical Operations</vt:lpstr>
      <vt:lpstr>Spatial Operations</vt:lpstr>
      <vt:lpstr>Spatial Operations</vt:lpstr>
      <vt:lpstr>Spatial Operations</vt:lpstr>
      <vt:lpstr>Geometric Spatial Transformations</vt:lpstr>
      <vt:lpstr>PowerPoint 演示文稿</vt:lpstr>
      <vt:lpstr>Intensity Assignment </vt:lpstr>
      <vt:lpstr>Example: Image Rotation and Intensity Interpolation</vt:lpstr>
      <vt:lpstr>Image Registration</vt:lpstr>
      <vt:lpstr>Image Registration</vt:lpstr>
      <vt:lpstr>Image Registration</vt:lpstr>
      <vt:lpstr>Image Transform</vt:lpstr>
      <vt:lpstr>Image Transform</vt:lpstr>
      <vt:lpstr>Image Transform</vt:lpstr>
      <vt:lpstr>Example: Image Denoising by Using DCT Transform</vt:lpstr>
      <vt:lpstr>Forward Transform Kernel</vt:lpstr>
      <vt:lpstr>The Kernels for 2-D Fourier Transform</vt:lpstr>
      <vt:lpstr>2-D Fourier Transform</vt:lpstr>
      <vt:lpstr>Probabilistic Methods</vt:lpstr>
      <vt:lpstr>Probabilistic Methods</vt:lpstr>
      <vt:lpstr>Example: Comparison of Standard Deviation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qi jin</cp:lastModifiedBy>
  <cp:revision>183</cp:revision>
  <cp:lastPrinted>1601-01-01T00:00:00Z</cp:lastPrinted>
  <dcterms:created xsi:type="dcterms:W3CDTF">1601-01-01T00:00:00Z</dcterms:created>
  <dcterms:modified xsi:type="dcterms:W3CDTF">2024-08-29T12:33:41Z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